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ngesInfos/changesInfo1.xml" ContentType="application/vnd.ms-powerpoint.changesinfo+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revisionInfo.xml" ContentType="application/vnd.ms-powerpoint.revisioninfo+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78" r:id="rId3"/>
    <p:sldId id="281" r:id="rId4"/>
    <p:sldId id="257" r:id="rId5"/>
    <p:sldId id="283" r:id="rId6"/>
    <p:sldId id="279" r:id="rId7"/>
    <p:sldId id="4549" r:id="rId8"/>
    <p:sldId id="4548" r:id="rId9"/>
    <p:sldId id="4550" r:id="rId10"/>
    <p:sldId id="4551" r:id="rId11"/>
    <p:sldId id="4552" r:id="rId12"/>
    <p:sldId id="258" r:id="rId13"/>
    <p:sldId id="4553" r:id="rId14"/>
  </p:sldIdLst>
  <p:sldSz cx="12192000" cy="68580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1AA"/>
    <a:srgbClr val="FFDE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84A8B6-2302-409E-AD3A-CB83BCB7696A}" v="241" dt="2026-06-17T01:44:05.7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40" autoAdjust="0"/>
    <p:restoredTop sz="77670" autoAdjust="0"/>
  </p:normalViewPr>
  <p:slideViewPr>
    <p:cSldViewPr snapToGrid="0">
      <p:cViewPr varScale="1">
        <p:scale>
          <a:sx n="77" d="100"/>
          <a:sy n="77" d="100"/>
        </p:scale>
        <p:origin x="96" y="228"/>
      </p:cViewPr>
      <p:guideLst/>
    </p:cSldViewPr>
  </p:slideViewPr>
  <p:notesTextViewPr>
    <p:cViewPr>
      <p:scale>
        <a:sx n="3" d="2"/>
        <a:sy n="3" d="2"/>
      </p:scale>
      <p:origin x="-38" y="-5"/>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ise Cooke" userId="9e855464-659d-467c-acd0-8e3ffb287720" providerId="ADAL" clId="{ED2A63AD-D5C2-4553-ACD0-9B0BA6494F27}"/>
    <pc:docChg chg="undo custSel addSld delSld modSld sldOrd">
      <pc:chgData name="Louise Cooke" userId="9e855464-659d-467c-acd0-8e3ffb287720" providerId="ADAL" clId="{ED2A63AD-D5C2-4553-ACD0-9B0BA6494F27}" dt="2026-06-17T01:44:05.734" v="4265"/>
      <pc:docMkLst>
        <pc:docMk/>
      </pc:docMkLst>
      <pc:sldChg chg="modSp mod">
        <pc:chgData name="Louise Cooke" userId="9e855464-659d-467c-acd0-8e3ffb287720" providerId="ADAL" clId="{ED2A63AD-D5C2-4553-ACD0-9B0BA6494F27}" dt="2026-06-16T23:58:49.671" v="92" actId="20577"/>
        <pc:sldMkLst>
          <pc:docMk/>
          <pc:sldMk cId="1798910432" sldId="256"/>
        </pc:sldMkLst>
        <pc:spChg chg="mod">
          <ac:chgData name="Louise Cooke" userId="9e855464-659d-467c-acd0-8e3ffb287720" providerId="ADAL" clId="{ED2A63AD-D5C2-4553-ACD0-9B0BA6494F27}" dt="2026-06-16T23:58:26.961" v="22" actId="20577"/>
          <ac:spMkLst>
            <pc:docMk/>
            <pc:sldMk cId="1798910432" sldId="256"/>
            <ac:spMk id="2" creationId="{A5E72BF6-25F1-27A2-916E-30F8BD311626}"/>
          </ac:spMkLst>
        </pc:spChg>
        <pc:spChg chg="mod">
          <ac:chgData name="Louise Cooke" userId="9e855464-659d-467c-acd0-8e3ffb287720" providerId="ADAL" clId="{ED2A63AD-D5C2-4553-ACD0-9B0BA6494F27}" dt="2026-06-16T23:58:39.402" v="65" actId="20577"/>
          <ac:spMkLst>
            <pc:docMk/>
            <pc:sldMk cId="1798910432" sldId="256"/>
            <ac:spMk id="3" creationId="{E28B4276-165A-B4C1-1FCD-C9B3ABFB5563}"/>
          </ac:spMkLst>
        </pc:spChg>
        <pc:spChg chg="mod">
          <ac:chgData name="Louise Cooke" userId="9e855464-659d-467c-acd0-8e3ffb287720" providerId="ADAL" clId="{ED2A63AD-D5C2-4553-ACD0-9B0BA6494F27}" dt="2026-06-16T23:58:49.671" v="92" actId="20577"/>
          <ac:spMkLst>
            <pc:docMk/>
            <pc:sldMk cId="1798910432" sldId="256"/>
            <ac:spMk id="4" creationId="{FA9634DA-A892-9D91-2C37-CE3D039F0485}"/>
          </ac:spMkLst>
        </pc:spChg>
      </pc:sldChg>
      <pc:sldChg chg="addSp delSp modSp mod modAnim modNotesTx">
        <pc:chgData name="Louise Cooke" userId="9e855464-659d-467c-acd0-8e3ffb287720" providerId="ADAL" clId="{ED2A63AD-D5C2-4553-ACD0-9B0BA6494F27}" dt="2026-06-17T01:23:04.101" v="3697"/>
        <pc:sldMkLst>
          <pc:docMk/>
          <pc:sldMk cId="4119209448" sldId="257"/>
        </pc:sldMkLst>
        <pc:spChg chg="mod ord">
          <ac:chgData name="Louise Cooke" userId="9e855464-659d-467c-acd0-8e3ffb287720" providerId="ADAL" clId="{ED2A63AD-D5C2-4553-ACD0-9B0BA6494F27}" dt="2026-06-17T00:34:10.996" v="1907" actId="313"/>
          <ac:spMkLst>
            <pc:docMk/>
            <pc:sldMk cId="4119209448" sldId="257"/>
            <ac:spMk id="2" creationId="{8C2ECC7D-A4C3-6634-C8D3-34AEB0A92E7A}"/>
          </ac:spMkLst>
        </pc:spChg>
        <pc:spChg chg="mod ord">
          <ac:chgData name="Louise Cooke" userId="9e855464-659d-467c-acd0-8e3ffb287720" providerId="ADAL" clId="{ED2A63AD-D5C2-4553-ACD0-9B0BA6494F27}" dt="2026-06-17T00:38:30.682" v="2039" actId="20577"/>
          <ac:spMkLst>
            <pc:docMk/>
            <pc:sldMk cId="4119209448" sldId="257"/>
            <ac:spMk id="3" creationId="{CB47A366-8F55-91B8-0C27-D4AAA0ABDBE6}"/>
          </ac:spMkLst>
        </pc:spChg>
        <pc:spChg chg="ord">
          <ac:chgData name="Louise Cooke" userId="9e855464-659d-467c-acd0-8e3ffb287720" providerId="ADAL" clId="{ED2A63AD-D5C2-4553-ACD0-9B0BA6494F27}" dt="2026-06-17T00:14:16.183" v="132" actId="170"/>
          <ac:spMkLst>
            <pc:docMk/>
            <pc:sldMk cId="4119209448" sldId="257"/>
            <ac:spMk id="4" creationId="{42BB7929-BD0B-CFD5-010B-8653BD331586}"/>
          </ac:spMkLst>
        </pc:spChg>
        <pc:spChg chg="add del mod ord">
          <ac:chgData name="Louise Cooke" userId="9e855464-659d-467c-acd0-8e3ffb287720" providerId="ADAL" clId="{ED2A63AD-D5C2-4553-ACD0-9B0BA6494F27}" dt="2026-06-17T00:14:37.670" v="139" actId="478"/>
          <ac:spMkLst>
            <pc:docMk/>
            <pc:sldMk cId="4119209448" sldId="257"/>
            <ac:spMk id="6" creationId="{25C25F2C-CF76-6F6F-BE60-F37D613EA258}"/>
          </ac:spMkLst>
        </pc:spChg>
        <pc:picChg chg="del ord">
          <ac:chgData name="Louise Cooke" userId="9e855464-659d-467c-acd0-8e3ffb287720" providerId="ADAL" clId="{ED2A63AD-D5C2-4553-ACD0-9B0BA6494F27}" dt="2026-06-17T00:46:40.976" v="2459" actId="478"/>
          <ac:picMkLst>
            <pc:docMk/>
            <pc:sldMk cId="4119209448" sldId="257"/>
            <ac:picMk id="5" creationId="{1259AC48-1A91-E860-E33A-E027BC046878}"/>
          </ac:picMkLst>
        </pc:picChg>
        <pc:picChg chg="add del mod">
          <ac:chgData name="Louise Cooke" userId="9e855464-659d-467c-acd0-8e3ffb287720" providerId="ADAL" clId="{ED2A63AD-D5C2-4553-ACD0-9B0BA6494F27}" dt="2026-06-17T00:16:14.599" v="200" actId="478"/>
          <ac:picMkLst>
            <pc:docMk/>
            <pc:sldMk cId="4119209448" sldId="257"/>
            <ac:picMk id="1026" creationId="{77C18A9A-8048-47A6-7FE6-D53E906F0DA8}"/>
          </ac:picMkLst>
        </pc:picChg>
        <pc:picChg chg="add del mod">
          <ac:chgData name="Louise Cooke" userId="9e855464-659d-467c-acd0-8e3ffb287720" providerId="ADAL" clId="{ED2A63AD-D5C2-4553-ACD0-9B0BA6494F27}" dt="2026-06-17T00:46:53.633" v="2462" actId="1076"/>
          <ac:picMkLst>
            <pc:docMk/>
            <pc:sldMk cId="4119209448" sldId="257"/>
            <ac:picMk id="1028" creationId="{EC7C449E-15B1-30C7-5EBB-B065267DB7FC}"/>
          </ac:picMkLst>
        </pc:picChg>
      </pc:sldChg>
      <pc:sldChg chg="addSp delSp modSp mod modAnim modNotesTx">
        <pc:chgData name="Louise Cooke" userId="9e855464-659d-467c-acd0-8e3ffb287720" providerId="ADAL" clId="{ED2A63AD-D5C2-4553-ACD0-9B0BA6494F27}" dt="2026-06-17T01:30:13.566" v="3970"/>
        <pc:sldMkLst>
          <pc:docMk/>
          <pc:sldMk cId="3511171276" sldId="258"/>
        </pc:sldMkLst>
        <pc:spChg chg="mod">
          <ac:chgData name="Louise Cooke" userId="9e855464-659d-467c-acd0-8e3ffb287720" providerId="ADAL" clId="{ED2A63AD-D5C2-4553-ACD0-9B0BA6494F27}" dt="2026-06-17T01:25:50.572" v="3778" actId="20577"/>
          <ac:spMkLst>
            <pc:docMk/>
            <pc:sldMk cId="3511171276" sldId="258"/>
            <ac:spMk id="2" creationId="{8C2ECC7D-A4C3-6634-C8D3-34AEB0A92E7A}"/>
          </ac:spMkLst>
        </pc:spChg>
        <pc:spChg chg="mod">
          <ac:chgData name="Louise Cooke" userId="9e855464-659d-467c-acd0-8e3ffb287720" providerId="ADAL" clId="{ED2A63AD-D5C2-4553-ACD0-9B0BA6494F27}" dt="2026-06-17T01:29:59.649" v="3966" actId="113"/>
          <ac:spMkLst>
            <pc:docMk/>
            <pc:sldMk cId="3511171276" sldId="258"/>
            <ac:spMk id="3" creationId="{CB47A366-8F55-91B8-0C27-D4AAA0ABDBE6}"/>
          </ac:spMkLst>
        </pc:spChg>
        <pc:picChg chg="del">
          <ac:chgData name="Louise Cooke" userId="9e855464-659d-467c-acd0-8e3ffb287720" providerId="ADAL" clId="{ED2A63AD-D5C2-4553-ACD0-9B0BA6494F27}" dt="2026-06-17T01:25:29.684" v="3698" actId="478"/>
          <ac:picMkLst>
            <pc:docMk/>
            <pc:sldMk cId="3511171276" sldId="258"/>
            <ac:picMk id="4" creationId="{E4732429-7834-EA2B-79A1-F9107A546604}"/>
          </ac:picMkLst>
        </pc:picChg>
        <pc:picChg chg="add mod">
          <ac:chgData name="Louise Cooke" userId="9e855464-659d-467c-acd0-8e3ffb287720" providerId="ADAL" clId="{ED2A63AD-D5C2-4553-ACD0-9B0BA6494F27}" dt="2026-06-17T01:25:45.025" v="3760" actId="1037"/>
          <ac:picMkLst>
            <pc:docMk/>
            <pc:sldMk cId="3511171276" sldId="258"/>
            <ac:picMk id="3074" creationId="{0B21BF88-5E79-00E8-2F3B-27B2A634CCDD}"/>
          </ac:picMkLst>
        </pc:picChg>
      </pc:sldChg>
      <pc:sldChg chg="del">
        <pc:chgData name="Louise Cooke" userId="9e855464-659d-467c-acd0-8e3ffb287720" providerId="ADAL" clId="{ED2A63AD-D5C2-4553-ACD0-9B0BA6494F27}" dt="2026-06-17T01:31:09.330" v="3971" actId="47"/>
        <pc:sldMkLst>
          <pc:docMk/>
          <pc:sldMk cId="573368764" sldId="259"/>
        </pc:sldMkLst>
      </pc:sldChg>
      <pc:sldChg chg="del">
        <pc:chgData name="Louise Cooke" userId="9e855464-659d-467c-acd0-8e3ffb287720" providerId="ADAL" clId="{ED2A63AD-D5C2-4553-ACD0-9B0BA6494F27}" dt="2026-06-17T01:31:12.779" v="3972" actId="47"/>
        <pc:sldMkLst>
          <pc:docMk/>
          <pc:sldMk cId="1164246420" sldId="260"/>
        </pc:sldMkLst>
      </pc:sldChg>
      <pc:sldChg chg="del">
        <pc:chgData name="Louise Cooke" userId="9e855464-659d-467c-acd0-8e3ffb287720" providerId="ADAL" clId="{ED2A63AD-D5C2-4553-ACD0-9B0BA6494F27}" dt="2026-06-17T01:31:23.116" v="3985" actId="47"/>
        <pc:sldMkLst>
          <pc:docMk/>
          <pc:sldMk cId="1718403172" sldId="261"/>
        </pc:sldMkLst>
      </pc:sldChg>
      <pc:sldChg chg="del">
        <pc:chgData name="Louise Cooke" userId="9e855464-659d-467c-acd0-8e3ffb287720" providerId="ADAL" clId="{ED2A63AD-D5C2-4553-ACD0-9B0BA6494F27}" dt="2026-06-17T01:31:22.031" v="3984" actId="47"/>
        <pc:sldMkLst>
          <pc:docMk/>
          <pc:sldMk cId="3336277022" sldId="262"/>
        </pc:sldMkLst>
      </pc:sldChg>
      <pc:sldChg chg="del">
        <pc:chgData name="Louise Cooke" userId="9e855464-659d-467c-acd0-8e3ffb287720" providerId="ADAL" clId="{ED2A63AD-D5C2-4553-ACD0-9B0BA6494F27}" dt="2026-06-17T01:31:21.299" v="3983" actId="47"/>
        <pc:sldMkLst>
          <pc:docMk/>
          <pc:sldMk cId="2798892370" sldId="263"/>
        </pc:sldMkLst>
      </pc:sldChg>
      <pc:sldChg chg="del">
        <pc:chgData name="Louise Cooke" userId="9e855464-659d-467c-acd0-8e3ffb287720" providerId="ADAL" clId="{ED2A63AD-D5C2-4553-ACD0-9B0BA6494F27}" dt="2026-06-17T01:31:19.907" v="3982" actId="47"/>
        <pc:sldMkLst>
          <pc:docMk/>
          <pc:sldMk cId="3971892428" sldId="264"/>
        </pc:sldMkLst>
      </pc:sldChg>
      <pc:sldChg chg="del">
        <pc:chgData name="Louise Cooke" userId="9e855464-659d-467c-acd0-8e3ffb287720" providerId="ADAL" clId="{ED2A63AD-D5C2-4553-ACD0-9B0BA6494F27}" dt="2026-06-17T01:31:19.035" v="3979" actId="47"/>
        <pc:sldMkLst>
          <pc:docMk/>
          <pc:sldMk cId="383671819" sldId="265"/>
        </pc:sldMkLst>
      </pc:sldChg>
      <pc:sldChg chg="del">
        <pc:chgData name="Louise Cooke" userId="9e855464-659d-467c-acd0-8e3ffb287720" providerId="ADAL" clId="{ED2A63AD-D5C2-4553-ACD0-9B0BA6494F27}" dt="2026-06-17T01:31:19.490" v="3981" actId="47"/>
        <pc:sldMkLst>
          <pc:docMk/>
          <pc:sldMk cId="71075272" sldId="266"/>
        </pc:sldMkLst>
      </pc:sldChg>
      <pc:sldChg chg="del">
        <pc:chgData name="Louise Cooke" userId="9e855464-659d-467c-acd0-8e3ffb287720" providerId="ADAL" clId="{ED2A63AD-D5C2-4553-ACD0-9B0BA6494F27}" dt="2026-06-17T01:31:19.257" v="3980" actId="47"/>
        <pc:sldMkLst>
          <pc:docMk/>
          <pc:sldMk cId="353978050" sldId="267"/>
        </pc:sldMkLst>
      </pc:sldChg>
      <pc:sldChg chg="del">
        <pc:chgData name="Louise Cooke" userId="9e855464-659d-467c-acd0-8e3ffb287720" providerId="ADAL" clId="{ED2A63AD-D5C2-4553-ACD0-9B0BA6494F27}" dt="2026-06-17T01:31:18.831" v="3978" actId="47"/>
        <pc:sldMkLst>
          <pc:docMk/>
          <pc:sldMk cId="2807077347" sldId="268"/>
        </pc:sldMkLst>
      </pc:sldChg>
      <pc:sldChg chg="del">
        <pc:chgData name="Louise Cooke" userId="9e855464-659d-467c-acd0-8e3ffb287720" providerId="ADAL" clId="{ED2A63AD-D5C2-4553-ACD0-9B0BA6494F27}" dt="2026-06-17T01:31:18.607" v="3977" actId="47"/>
        <pc:sldMkLst>
          <pc:docMk/>
          <pc:sldMk cId="2553520663" sldId="269"/>
        </pc:sldMkLst>
      </pc:sldChg>
      <pc:sldChg chg="modSp add del mod">
        <pc:chgData name="Louise Cooke" userId="9e855464-659d-467c-acd0-8e3ffb287720" providerId="ADAL" clId="{ED2A63AD-D5C2-4553-ACD0-9B0BA6494F27}" dt="2026-06-17T00:56:00.057" v="2578" actId="47"/>
        <pc:sldMkLst>
          <pc:docMk/>
          <pc:sldMk cId="371508287" sldId="270"/>
        </pc:sldMkLst>
        <pc:picChg chg="mod">
          <ac:chgData name="Louise Cooke" userId="9e855464-659d-467c-acd0-8e3ffb287720" providerId="ADAL" clId="{ED2A63AD-D5C2-4553-ACD0-9B0BA6494F27}" dt="2026-06-17T00:53:06.821" v="2529" actId="1036"/>
          <ac:picMkLst>
            <pc:docMk/>
            <pc:sldMk cId="371508287" sldId="270"/>
            <ac:picMk id="4" creationId="{9A950459-43D4-2D89-EE97-ECFD1DFE97E0}"/>
          </ac:picMkLst>
        </pc:picChg>
        <pc:picChg chg="mod">
          <ac:chgData name="Louise Cooke" userId="9e855464-659d-467c-acd0-8e3ffb287720" providerId="ADAL" clId="{ED2A63AD-D5C2-4553-ACD0-9B0BA6494F27}" dt="2026-06-17T00:52:35.817" v="2521" actId="1036"/>
          <ac:picMkLst>
            <pc:docMk/>
            <pc:sldMk cId="371508287" sldId="270"/>
            <ac:picMk id="10" creationId="{933B8F67-63AC-E536-0B0D-DA046151119A}"/>
          </ac:picMkLst>
        </pc:picChg>
      </pc:sldChg>
      <pc:sldChg chg="del">
        <pc:chgData name="Louise Cooke" userId="9e855464-659d-467c-acd0-8e3ffb287720" providerId="ADAL" clId="{ED2A63AD-D5C2-4553-ACD0-9B0BA6494F27}" dt="2026-06-17T01:31:18.356" v="3976" actId="47"/>
        <pc:sldMkLst>
          <pc:docMk/>
          <pc:sldMk cId="2903117719" sldId="274"/>
        </pc:sldMkLst>
      </pc:sldChg>
      <pc:sldChg chg="del">
        <pc:chgData name="Louise Cooke" userId="9e855464-659d-467c-acd0-8e3ffb287720" providerId="ADAL" clId="{ED2A63AD-D5C2-4553-ACD0-9B0BA6494F27}" dt="2026-06-17T01:31:18.081" v="3975" actId="47"/>
        <pc:sldMkLst>
          <pc:docMk/>
          <pc:sldMk cId="1814462580" sldId="275"/>
        </pc:sldMkLst>
      </pc:sldChg>
      <pc:sldChg chg="del">
        <pc:chgData name="Louise Cooke" userId="9e855464-659d-467c-acd0-8e3ffb287720" providerId="ADAL" clId="{ED2A63AD-D5C2-4553-ACD0-9B0BA6494F27}" dt="2026-06-17T01:31:17.764" v="3974" actId="47"/>
        <pc:sldMkLst>
          <pc:docMk/>
          <pc:sldMk cId="2719943886" sldId="276"/>
        </pc:sldMkLst>
      </pc:sldChg>
      <pc:sldChg chg="del">
        <pc:chgData name="Louise Cooke" userId="9e855464-659d-467c-acd0-8e3ffb287720" providerId="ADAL" clId="{ED2A63AD-D5C2-4553-ACD0-9B0BA6494F27}" dt="2026-06-17T01:31:17.405" v="3973" actId="47"/>
        <pc:sldMkLst>
          <pc:docMk/>
          <pc:sldMk cId="2559050591" sldId="277"/>
        </pc:sldMkLst>
      </pc:sldChg>
      <pc:sldChg chg="addSp delSp modSp add mod modAnim modNotesTx">
        <pc:chgData name="Louise Cooke" userId="9e855464-659d-467c-acd0-8e3ffb287720" providerId="ADAL" clId="{ED2A63AD-D5C2-4553-ACD0-9B0BA6494F27}" dt="2026-06-17T01:22:40.576" v="3690"/>
        <pc:sldMkLst>
          <pc:docMk/>
          <pc:sldMk cId="1917575195" sldId="278"/>
        </pc:sldMkLst>
        <pc:spChg chg="mod">
          <ac:chgData name="Louise Cooke" userId="9e855464-659d-467c-acd0-8e3ffb287720" providerId="ADAL" clId="{ED2A63AD-D5C2-4553-ACD0-9B0BA6494F27}" dt="2026-06-17T00:17:05.850" v="242" actId="5793"/>
          <ac:spMkLst>
            <pc:docMk/>
            <pc:sldMk cId="1917575195" sldId="278"/>
            <ac:spMk id="2" creationId="{C0BEEFA1-B872-A007-7341-804B310392FD}"/>
          </ac:spMkLst>
        </pc:spChg>
        <pc:spChg chg="mod">
          <ac:chgData name="Louise Cooke" userId="9e855464-659d-467c-acd0-8e3ffb287720" providerId="ADAL" clId="{ED2A63AD-D5C2-4553-ACD0-9B0BA6494F27}" dt="2026-06-17T00:27:37.037" v="1085" actId="20577"/>
          <ac:spMkLst>
            <pc:docMk/>
            <pc:sldMk cId="1917575195" sldId="278"/>
            <ac:spMk id="3" creationId="{1FF713A6-D69E-B6F2-BC10-376BB2B7AA20}"/>
          </ac:spMkLst>
        </pc:spChg>
        <pc:spChg chg="ord">
          <ac:chgData name="Louise Cooke" userId="9e855464-659d-467c-acd0-8e3ffb287720" providerId="ADAL" clId="{ED2A63AD-D5C2-4553-ACD0-9B0BA6494F27}" dt="2026-06-17T00:15:06.924" v="146" actId="167"/>
          <ac:spMkLst>
            <pc:docMk/>
            <pc:sldMk cId="1917575195" sldId="278"/>
            <ac:spMk id="4" creationId="{D3E7A653-C0DF-A515-7A36-87138F3A769C}"/>
          </ac:spMkLst>
        </pc:spChg>
        <pc:spChg chg="add del mod">
          <ac:chgData name="Louise Cooke" userId="9e855464-659d-467c-acd0-8e3ffb287720" providerId="ADAL" clId="{ED2A63AD-D5C2-4553-ACD0-9B0BA6494F27}" dt="2026-06-17T00:30:15.417" v="1310" actId="478"/>
          <ac:spMkLst>
            <pc:docMk/>
            <pc:sldMk cId="1917575195" sldId="278"/>
            <ac:spMk id="6" creationId="{FFEEDDA7-B837-945B-D464-E3747A1247AD}"/>
          </ac:spMkLst>
        </pc:spChg>
        <pc:picChg chg="add del">
          <ac:chgData name="Louise Cooke" userId="9e855464-659d-467c-acd0-8e3ffb287720" providerId="ADAL" clId="{ED2A63AD-D5C2-4553-ACD0-9B0BA6494F27}" dt="2026-06-17T00:14:57.298" v="143" actId="478"/>
          <ac:picMkLst>
            <pc:docMk/>
            <pc:sldMk cId="1917575195" sldId="278"/>
            <ac:picMk id="5" creationId="{72F9D853-AF26-A5A6-65B4-ED82BA1614EC}"/>
          </ac:picMkLst>
        </pc:picChg>
        <pc:picChg chg="mod">
          <ac:chgData name="Louise Cooke" userId="9e855464-659d-467c-acd0-8e3ffb287720" providerId="ADAL" clId="{ED2A63AD-D5C2-4553-ACD0-9B0BA6494F27}" dt="2026-06-17T00:15:27.001" v="179" actId="1038"/>
          <ac:picMkLst>
            <pc:docMk/>
            <pc:sldMk cId="1917575195" sldId="278"/>
            <ac:picMk id="1026" creationId="{A6489172-E73F-32A0-A94A-A964372581F9}"/>
          </ac:picMkLst>
        </pc:picChg>
      </pc:sldChg>
      <pc:sldChg chg="addSp delSp modSp add mod modAnim modNotesTx">
        <pc:chgData name="Louise Cooke" userId="9e855464-659d-467c-acd0-8e3ffb287720" providerId="ADAL" clId="{ED2A63AD-D5C2-4553-ACD0-9B0BA6494F27}" dt="2026-06-17T01:18:41.539" v="3584" actId="20577"/>
        <pc:sldMkLst>
          <pc:docMk/>
          <pc:sldMk cId="158280679" sldId="279"/>
        </pc:sldMkLst>
        <pc:spChg chg="mod">
          <ac:chgData name="Louise Cooke" userId="9e855464-659d-467c-acd0-8e3ffb287720" providerId="ADAL" clId="{ED2A63AD-D5C2-4553-ACD0-9B0BA6494F27}" dt="2026-06-17T01:12:28.624" v="3541" actId="20577"/>
          <ac:spMkLst>
            <pc:docMk/>
            <pc:sldMk cId="158280679" sldId="279"/>
            <ac:spMk id="2" creationId="{FE7B32CB-5BA5-809A-4008-93BB9361C7E7}"/>
          </ac:spMkLst>
        </pc:spChg>
        <pc:spChg chg="mod">
          <ac:chgData name="Louise Cooke" userId="9e855464-659d-467c-acd0-8e3ffb287720" providerId="ADAL" clId="{ED2A63AD-D5C2-4553-ACD0-9B0BA6494F27}" dt="2026-06-17T01:18:41.539" v="3584" actId="20577"/>
          <ac:spMkLst>
            <pc:docMk/>
            <pc:sldMk cId="158280679" sldId="279"/>
            <ac:spMk id="3" creationId="{62008F1D-3D88-ED2B-C06E-F3F30FC6ADA2}"/>
          </ac:spMkLst>
        </pc:spChg>
        <pc:picChg chg="add mod">
          <ac:chgData name="Louise Cooke" userId="9e855464-659d-467c-acd0-8e3ffb287720" providerId="ADAL" clId="{ED2A63AD-D5C2-4553-ACD0-9B0BA6494F27}" dt="2026-06-17T01:13:23.953" v="3544"/>
          <ac:picMkLst>
            <pc:docMk/>
            <pc:sldMk cId="158280679" sldId="279"/>
            <ac:picMk id="6" creationId="{04F3130E-CB75-4B8E-30BF-060398564757}"/>
          </ac:picMkLst>
        </pc:picChg>
        <pc:picChg chg="add mod">
          <ac:chgData name="Louise Cooke" userId="9e855464-659d-467c-acd0-8e3ffb287720" providerId="ADAL" clId="{ED2A63AD-D5C2-4553-ACD0-9B0BA6494F27}" dt="2026-06-17T01:13:27.162" v="3546"/>
          <ac:picMkLst>
            <pc:docMk/>
            <pc:sldMk cId="158280679" sldId="279"/>
            <ac:picMk id="7" creationId="{C423776F-D351-43E4-75B7-9592C45BF6F1}"/>
          </ac:picMkLst>
        </pc:picChg>
        <pc:picChg chg="add mod">
          <ac:chgData name="Louise Cooke" userId="9e855464-659d-467c-acd0-8e3ffb287720" providerId="ADAL" clId="{ED2A63AD-D5C2-4553-ACD0-9B0BA6494F27}" dt="2026-06-17T01:13:32.597" v="3548"/>
          <ac:picMkLst>
            <pc:docMk/>
            <pc:sldMk cId="158280679" sldId="279"/>
            <ac:picMk id="9" creationId="{5203D2ED-8029-D283-12CF-CA0CAF7C77A2}"/>
          </ac:picMkLst>
        </pc:picChg>
        <pc:picChg chg="del">
          <ac:chgData name="Louise Cooke" userId="9e855464-659d-467c-acd0-8e3ffb287720" providerId="ADAL" clId="{ED2A63AD-D5C2-4553-ACD0-9B0BA6494F27}" dt="2026-06-17T00:47:20.059" v="2463" actId="478"/>
          <ac:picMkLst>
            <pc:docMk/>
            <pc:sldMk cId="158280679" sldId="279"/>
            <ac:picMk id="1028" creationId="{AC410709-0D4C-A5F2-30DB-CFE24E10EA00}"/>
          </ac:picMkLst>
        </pc:picChg>
      </pc:sldChg>
      <pc:sldChg chg="add del">
        <pc:chgData name="Louise Cooke" userId="9e855464-659d-467c-acd0-8e3ffb287720" providerId="ADAL" clId="{ED2A63AD-D5C2-4553-ACD0-9B0BA6494F27}" dt="2026-06-17T00:48:27.889" v="2466" actId="47"/>
        <pc:sldMkLst>
          <pc:docMk/>
          <pc:sldMk cId="1214785982" sldId="280"/>
        </pc:sldMkLst>
      </pc:sldChg>
      <pc:sldChg chg="modSp add modAnim modNotesTx">
        <pc:chgData name="Louise Cooke" userId="9e855464-659d-467c-acd0-8e3ffb287720" providerId="ADAL" clId="{ED2A63AD-D5C2-4553-ACD0-9B0BA6494F27}" dt="2026-06-17T01:42:51.304" v="4233" actId="5793"/>
        <pc:sldMkLst>
          <pc:docMk/>
          <pc:sldMk cId="1860268157" sldId="281"/>
        </pc:sldMkLst>
        <pc:spChg chg="mod">
          <ac:chgData name="Louise Cooke" userId="9e855464-659d-467c-acd0-8e3ffb287720" providerId="ADAL" clId="{ED2A63AD-D5C2-4553-ACD0-9B0BA6494F27}" dt="2026-06-17T01:41:57.757" v="4038" actId="20577"/>
          <ac:spMkLst>
            <pc:docMk/>
            <pc:sldMk cId="1860268157" sldId="281"/>
            <ac:spMk id="3" creationId="{4092D246-5EF4-E066-10A6-6570173979FF}"/>
          </ac:spMkLst>
        </pc:spChg>
      </pc:sldChg>
      <pc:sldChg chg="addSp delSp modSp add del mod">
        <pc:chgData name="Louise Cooke" userId="9e855464-659d-467c-acd0-8e3ffb287720" providerId="ADAL" clId="{ED2A63AD-D5C2-4553-ACD0-9B0BA6494F27}" dt="2026-06-17T00:57:22.209" v="2610" actId="47"/>
        <pc:sldMkLst>
          <pc:docMk/>
          <pc:sldMk cId="125657445" sldId="282"/>
        </pc:sldMkLst>
        <pc:spChg chg="mod">
          <ac:chgData name="Louise Cooke" userId="9e855464-659d-467c-acd0-8e3ffb287720" providerId="ADAL" clId="{ED2A63AD-D5C2-4553-ACD0-9B0BA6494F27}" dt="2026-06-17T00:56:24.173" v="2587" actId="20577"/>
          <ac:spMkLst>
            <pc:docMk/>
            <pc:sldMk cId="125657445" sldId="282"/>
            <ac:spMk id="2" creationId="{C248FAD7-8500-C0F1-4DE9-8F5AFFDBCCFC}"/>
          </ac:spMkLst>
        </pc:spChg>
        <pc:spChg chg="del">
          <ac:chgData name="Louise Cooke" userId="9e855464-659d-467c-acd0-8e3ffb287720" providerId="ADAL" clId="{ED2A63AD-D5C2-4553-ACD0-9B0BA6494F27}" dt="2026-06-17T00:53:45.921" v="2540" actId="478"/>
          <ac:spMkLst>
            <pc:docMk/>
            <pc:sldMk cId="125657445" sldId="282"/>
            <ac:spMk id="6" creationId="{6AB6FA59-E2A2-4416-36B1-E0EF20621F90}"/>
          </ac:spMkLst>
        </pc:spChg>
        <pc:spChg chg="del">
          <ac:chgData name="Louise Cooke" userId="9e855464-659d-467c-acd0-8e3ffb287720" providerId="ADAL" clId="{ED2A63AD-D5C2-4553-ACD0-9B0BA6494F27}" dt="2026-06-17T00:53:39.261" v="2535" actId="478"/>
          <ac:spMkLst>
            <pc:docMk/>
            <pc:sldMk cId="125657445" sldId="282"/>
            <ac:spMk id="8" creationId="{A622CAFC-CF8E-7BEC-9B45-9EE5FC4A984B}"/>
          </ac:spMkLst>
        </pc:spChg>
        <pc:spChg chg="del">
          <ac:chgData name="Louise Cooke" userId="9e855464-659d-467c-acd0-8e3ffb287720" providerId="ADAL" clId="{ED2A63AD-D5C2-4553-ACD0-9B0BA6494F27}" dt="2026-06-17T00:53:36.509" v="2533" actId="478"/>
          <ac:spMkLst>
            <pc:docMk/>
            <pc:sldMk cId="125657445" sldId="282"/>
            <ac:spMk id="9" creationId="{ADBB2F11-C175-4C4D-8847-9FD339C021EA}"/>
          </ac:spMkLst>
        </pc:spChg>
        <pc:spChg chg="del">
          <ac:chgData name="Louise Cooke" userId="9e855464-659d-467c-acd0-8e3ffb287720" providerId="ADAL" clId="{ED2A63AD-D5C2-4553-ACD0-9B0BA6494F27}" dt="2026-06-17T00:53:29.019" v="2531" actId="478"/>
          <ac:spMkLst>
            <pc:docMk/>
            <pc:sldMk cId="125657445" sldId="282"/>
            <ac:spMk id="12" creationId="{C1CEBD4C-22CF-8D78-3143-D86F7760B229}"/>
          </ac:spMkLst>
        </pc:spChg>
        <pc:spChg chg="del">
          <ac:chgData name="Louise Cooke" userId="9e855464-659d-467c-acd0-8e3ffb287720" providerId="ADAL" clId="{ED2A63AD-D5C2-4553-ACD0-9B0BA6494F27}" dt="2026-06-17T00:54:06.921" v="2546" actId="478"/>
          <ac:spMkLst>
            <pc:docMk/>
            <pc:sldMk cId="125657445" sldId="282"/>
            <ac:spMk id="13" creationId="{F7BC1F23-EA66-4027-4EF7-53DF0D71841D}"/>
          </ac:spMkLst>
        </pc:spChg>
        <pc:spChg chg="add mod">
          <ac:chgData name="Louise Cooke" userId="9e855464-659d-467c-acd0-8e3ffb287720" providerId="ADAL" clId="{ED2A63AD-D5C2-4553-ACD0-9B0BA6494F27}" dt="2026-06-17T00:56:57.638" v="2608" actId="1035"/>
          <ac:spMkLst>
            <pc:docMk/>
            <pc:sldMk cId="125657445" sldId="282"/>
            <ac:spMk id="15" creationId="{0B2570D3-272F-F577-629E-F4EED3EFFCA7}"/>
          </ac:spMkLst>
        </pc:spChg>
        <pc:spChg chg="add mod">
          <ac:chgData name="Louise Cooke" userId="9e855464-659d-467c-acd0-8e3ffb287720" providerId="ADAL" clId="{ED2A63AD-D5C2-4553-ACD0-9B0BA6494F27}" dt="2026-06-17T00:56:39.116" v="2592"/>
          <ac:spMkLst>
            <pc:docMk/>
            <pc:sldMk cId="125657445" sldId="282"/>
            <ac:spMk id="16" creationId="{E70427BF-314D-427B-194E-1BB5EAB90046}"/>
          </ac:spMkLst>
        </pc:spChg>
        <pc:spChg chg="add mod">
          <ac:chgData name="Louise Cooke" userId="9e855464-659d-467c-acd0-8e3ffb287720" providerId="ADAL" clId="{ED2A63AD-D5C2-4553-ACD0-9B0BA6494F27}" dt="2026-06-17T00:56:55.736" v="2605" actId="1035"/>
          <ac:spMkLst>
            <pc:docMk/>
            <pc:sldMk cId="125657445" sldId="282"/>
            <ac:spMk id="19" creationId="{52450B54-105E-0E55-E42C-E907289DEB52}"/>
          </ac:spMkLst>
        </pc:spChg>
        <pc:spChg chg="add mod">
          <ac:chgData name="Louise Cooke" userId="9e855464-659d-467c-acd0-8e3ffb287720" providerId="ADAL" clId="{ED2A63AD-D5C2-4553-ACD0-9B0BA6494F27}" dt="2026-06-17T00:57:04.468" v="2609"/>
          <ac:spMkLst>
            <pc:docMk/>
            <pc:sldMk cId="125657445" sldId="282"/>
            <ac:spMk id="23" creationId="{0B048B71-BD76-C8D3-4443-1435CBD59417}"/>
          </ac:spMkLst>
        </pc:spChg>
        <pc:spChg chg="del">
          <ac:chgData name="Louise Cooke" userId="9e855464-659d-467c-acd0-8e3ffb287720" providerId="ADAL" clId="{ED2A63AD-D5C2-4553-ACD0-9B0BA6494F27}" dt="2026-06-17T00:54:02.828" v="2544" actId="478"/>
          <ac:spMkLst>
            <pc:docMk/>
            <pc:sldMk cId="125657445" sldId="282"/>
            <ac:spMk id="26" creationId="{FE74DAAA-549C-F9F7-36AE-3BA21B59C236}"/>
          </ac:spMkLst>
        </pc:spChg>
        <pc:spChg chg="mod">
          <ac:chgData name="Louise Cooke" userId="9e855464-659d-467c-acd0-8e3ffb287720" providerId="ADAL" clId="{ED2A63AD-D5C2-4553-ACD0-9B0BA6494F27}" dt="2026-06-17T00:54:05.300" v="2545" actId="14100"/>
          <ac:spMkLst>
            <pc:docMk/>
            <pc:sldMk cId="125657445" sldId="282"/>
            <ac:spMk id="27" creationId="{381E5A40-921C-B59B-8336-87858991D044}"/>
          </ac:spMkLst>
        </pc:spChg>
        <pc:spChg chg="del">
          <ac:chgData name="Louise Cooke" userId="9e855464-659d-467c-acd0-8e3ffb287720" providerId="ADAL" clId="{ED2A63AD-D5C2-4553-ACD0-9B0BA6494F27}" dt="2026-06-17T00:53:55.664" v="2542" actId="478"/>
          <ac:spMkLst>
            <pc:docMk/>
            <pc:sldMk cId="125657445" sldId="282"/>
            <ac:spMk id="28" creationId="{F07D09F8-6212-57A9-C207-5DD4B471990B}"/>
          </ac:spMkLst>
        </pc:spChg>
        <pc:spChg chg="del">
          <ac:chgData name="Louise Cooke" userId="9e855464-659d-467c-acd0-8e3ffb287720" providerId="ADAL" clId="{ED2A63AD-D5C2-4553-ACD0-9B0BA6494F27}" dt="2026-06-17T00:53:43.180" v="2539" actId="478"/>
          <ac:spMkLst>
            <pc:docMk/>
            <pc:sldMk cId="125657445" sldId="282"/>
            <ac:spMk id="31" creationId="{9A8722ED-9042-40B6-C3D6-BEE6655D4B21}"/>
          </ac:spMkLst>
        </pc:spChg>
        <pc:picChg chg="add mod">
          <ac:chgData name="Louise Cooke" userId="9e855464-659d-467c-acd0-8e3ffb287720" providerId="ADAL" clId="{ED2A63AD-D5C2-4553-ACD0-9B0BA6494F27}" dt="2026-06-17T00:56:57.638" v="2608" actId="1035"/>
          <ac:picMkLst>
            <pc:docMk/>
            <pc:sldMk cId="125657445" sldId="282"/>
            <ac:picMk id="3" creationId="{4FF70C4A-6ECD-ED0F-3866-E0A33F2D7AC0}"/>
          </ac:picMkLst>
        </pc:picChg>
        <pc:picChg chg="del">
          <ac:chgData name="Louise Cooke" userId="9e855464-659d-467c-acd0-8e3ffb287720" providerId="ADAL" clId="{ED2A63AD-D5C2-4553-ACD0-9B0BA6494F27}" dt="2026-06-17T00:53:37.160" v="2534" actId="478"/>
          <ac:picMkLst>
            <pc:docMk/>
            <pc:sldMk cId="125657445" sldId="282"/>
            <ac:picMk id="4" creationId="{A2B921AA-5A61-7C13-B45F-860E454C8766}"/>
          </ac:picMkLst>
        </pc:picChg>
        <pc:picChg chg="del">
          <ac:chgData name="Louise Cooke" userId="9e855464-659d-467c-acd0-8e3ffb287720" providerId="ADAL" clId="{ED2A63AD-D5C2-4553-ACD0-9B0BA6494F27}" dt="2026-06-17T00:56:18.177" v="2579" actId="478"/>
          <ac:picMkLst>
            <pc:docMk/>
            <pc:sldMk cId="125657445" sldId="282"/>
            <ac:picMk id="5" creationId="{03530AEB-C4E7-995B-38D4-8505D88F0D78}"/>
          </ac:picMkLst>
        </pc:picChg>
        <pc:picChg chg="del">
          <ac:chgData name="Louise Cooke" userId="9e855464-659d-467c-acd0-8e3ffb287720" providerId="ADAL" clId="{ED2A63AD-D5C2-4553-ACD0-9B0BA6494F27}" dt="2026-06-17T00:53:39.959" v="2536" actId="478"/>
          <ac:picMkLst>
            <pc:docMk/>
            <pc:sldMk cId="125657445" sldId="282"/>
            <ac:picMk id="7" creationId="{FE26A1A0-0C0C-85EF-FB4C-D29A2CB00C71}"/>
          </ac:picMkLst>
        </pc:picChg>
        <pc:picChg chg="del">
          <ac:chgData name="Louise Cooke" userId="9e855464-659d-467c-acd0-8e3ffb287720" providerId="ADAL" clId="{ED2A63AD-D5C2-4553-ACD0-9B0BA6494F27}" dt="2026-06-17T00:53:42.031" v="2538" actId="478"/>
          <ac:picMkLst>
            <pc:docMk/>
            <pc:sldMk cId="125657445" sldId="282"/>
            <ac:picMk id="10" creationId="{991FE568-87C8-345A-0837-9670EA1A7C78}"/>
          </ac:picMkLst>
        </pc:picChg>
        <pc:picChg chg="del">
          <ac:chgData name="Louise Cooke" userId="9e855464-659d-467c-acd0-8e3ffb287720" providerId="ADAL" clId="{ED2A63AD-D5C2-4553-ACD0-9B0BA6494F27}" dt="2026-06-17T00:53:29.620" v="2532" actId="478"/>
          <ac:picMkLst>
            <pc:docMk/>
            <pc:sldMk cId="125657445" sldId="282"/>
            <ac:picMk id="11" creationId="{3925E653-8EC7-72C4-A444-CE945F4F313B}"/>
          </ac:picMkLst>
        </pc:picChg>
        <pc:picChg chg="del">
          <ac:chgData name="Louise Cooke" userId="9e855464-659d-467c-acd0-8e3ffb287720" providerId="ADAL" clId="{ED2A63AD-D5C2-4553-ACD0-9B0BA6494F27}" dt="2026-06-17T00:53:40.765" v="2537" actId="478"/>
          <ac:picMkLst>
            <pc:docMk/>
            <pc:sldMk cId="125657445" sldId="282"/>
            <ac:picMk id="14" creationId="{979A0BD6-E443-B7CC-5FFD-6A6256CF39A1}"/>
          </ac:picMkLst>
        </pc:picChg>
        <pc:picChg chg="add mod">
          <ac:chgData name="Louise Cooke" userId="9e855464-659d-467c-acd0-8e3ffb287720" providerId="ADAL" clId="{ED2A63AD-D5C2-4553-ACD0-9B0BA6494F27}" dt="2026-06-17T00:56:39.116" v="2592"/>
          <ac:picMkLst>
            <pc:docMk/>
            <pc:sldMk cId="125657445" sldId="282"/>
            <ac:picMk id="17" creationId="{12CD271F-354D-8C95-9297-AC13312ECBA7}"/>
          </ac:picMkLst>
        </pc:picChg>
        <pc:picChg chg="add mod">
          <ac:chgData name="Louise Cooke" userId="9e855464-659d-467c-acd0-8e3ffb287720" providerId="ADAL" clId="{ED2A63AD-D5C2-4553-ACD0-9B0BA6494F27}" dt="2026-06-17T00:56:55.736" v="2605" actId="1035"/>
          <ac:picMkLst>
            <pc:docMk/>
            <pc:sldMk cId="125657445" sldId="282"/>
            <ac:picMk id="18" creationId="{CD5C6741-6E85-190A-8B31-D2411828526E}"/>
          </ac:picMkLst>
        </pc:picChg>
        <pc:picChg chg="add mod">
          <ac:chgData name="Louise Cooke" userId="9e855464-659d-467c-acd0-8e3ffb287720" providerId="ADAL" clId="{ED2A63AD-D5C2-4553-ACD0-9B0BA6494F27}" dt="2026-06-17T00:56:55.736" v="2605" actId="1035"/>
          <ac:picMkLst>
            <pc:docMk/>
            <pc:sldMk cId="125657445" sldId="282"/>
            <ac:picMk id="21" creationId="{7AA5E288-2ED5-606D-588A-483FB0C9A1EB}"/>
          </ac:picMkLst>
        </pc:picChg>
        <pc:picChg chg="add mod">
          <ac:chgData name="Louise Cooke" userId="9e855464-659d-467c-acd0-8e3ffb287720" providerId="ADAL" clId="{ED2A63AD-D5C2-4553-ACD0-9B0BA6494F27}" dt="2026-06-17T00:57:04.468" v="2609"/>
          <ac:picMkLst>
            <pc:docMk/>
            <pc:sldMk cId="125657445" sldId="282"/>
            <ac:picMk id="22" creationId="{3D13B83D-454E-E603-5520-2F2C0AE3D892}"/>
          </ac:picMkLst>
        </pc:picChg>
        <pc:cxnChg chg="del">
          <ac:chgData name="Louise Cooke" userId="9e855464-659d-467c-acd0-8e3ffb287720" providerId="ADAL" clId="{ED2A63AD-D5C2-4553-ACD0-9B0BA6494F27}" dt="2026-06-17T00:53:53.695" v="2541" actId="478"/>
          <ac:cxnSpMkLst>
            <pc:docMk/>
            <pc:sldMk cId="125657445" sldId="282"/>
            <ac:cxnSpMk id="20" creationId="{C0CD2882-A566-6875-65FF-61982357DB4C}"/>
          </ac:cxnSpMkLst>
        </pc:cxnChg>
      </pc:sldChg>
      <pc:sldChg chg="addSp delSp modSp add mod ord modAnim modNotesTx">
        <pc:chgData name="Louise Cooke" userId="9e855464-659d-467c-acd0-8e3ffb287720" providerId="ADAL" clId="{ED2A63AD-D5C2-4553-ACD0-9B0BA6494F27}" dt="2026-06-17T00:58:16.002" v="2705" actId="20577"/>
        <pc:sldMkLst>
          <pc:docMk/>
          <pc:sldMk cId="2873023723" sldId="283"/>
        </pc:sldMkLst>
        <pc:spChg chg="add mod">
          <ac:chgData name="Louise Cooke" userId="9e855464-659d-467c-acd0-8e3ffb287720" providerId="ADAL" clId="{ED2A63AD-D5C2-4553-ACD0-9B0BA6494F27}" dt="2026-06-17T00:54:28.480" v="2552" actId="1036"/>
          <ac:spMkLst>
            <pc:docMk/>
            <pc:sldMk cId="2873023723" sldId="283"/>
            <ac:spMk id="4" creationId="{67C0C6B3-2C59-3E96-6F82-112DBFC3B6ED}"/>
          </ac:spMkLst>
        </pc:spChg>
        <pc:spChg chg="add mod">
          <ac:chgData name="Louise Cooke" userId="9e855464-659d-467c-acd0-8e3ffb287720" providerId="ADAL" clId="{ED2A63AD-D5C2-4553-ACD0-9B0BA6494F27}" dt="2026-06-17T00:54:48.319" v="2557" actId="1036"/>
          <ac:spMkLst>
            <pc:docMk/>
            <pc:sldMk cId="2873023723" sldId="283"/>
            <ac:spMk id="7" creationId="{5400FFD8-42B1-DDCA-A346-A080D75541A8}"/>
          </ac:spMkLst>
        </pc:spChg>
        <pc:spChg chg="add mod">
          <ac:chgData name="Louise Cooke" userId="9e855464-659d-467c-acd0-8e3ffb287720" providerId="ADAL" clId="{ED2A63AD-D5C2-4553-ACD0-9B0BA6494F27}" dt="2026-06-17T00:55:04.972" v="2563" actId="1036"/>
          <ac:spMkLst>
            <pc:docMk/>
            <pc:sldMk cId="2873023723" sldId="283"/>
            <ac:spMk id="9" creationId="{908344CA-20B7-6367-8A9F-877D45A145D1}"/>
          </ac:spMkLst>
        </pc:spChg>
        <pc:spChg chg="add mod">
          <ac:chgData name="Louise Cooke" userId="9e855464-659d-467c-acd0-8e3ffb287720" providerId="ADAL" clId="{ED2A63AD-D5C2-4553-ACD0-9B0BA6494F27}" dt="2026-06-17T00:55:15.661" v="2568" actId="1036"/>
          <ac:spMkLst>
            <pc:docMk/>
            <pc:sldMk cId="2873023723" sldId="283"/>
            <ac:spMk id="11" creationId="{6A872FB8-A449-2702-CAAD-095947659D99}"/>
          </ac:spMkLst>
        </pc:spChg>
        <pc:spChg chg="add mod">
          <ac:chgData name="Louise Cooke" userId="9e855464-659d-467c-acd0-8e3ffb287720" providerId="ADAL" clId="{ED2A63AD-D5C2-4553-ACD0-9B0BA6494F27}" dt="2026-06-17T00:55:29.795" v="2573" actId="1036"/>
          <ac:spMkLst>
            <pc:docMk/>
            <pc:sldMk cId="2873023723" sldId="283"/>
            <ac:spMk id="13" creationId="{3FD50D22-418A-DE7B-BE24-F6025D40D292}"/>
          </ac:spMkLst>
        </pc:spChg>
        <pc:picChg chg="add mod">
          <ac:chgData name="Louise Cooke" userId="9e855464-659d-467c-acd0-8e3ffb287720" providerId="ADAL" clId="{ED2A63AD-D5C2-4553-ACD0-9B0BA6494F27}" dt="2026-06-17T00:54:28.480" v="2552" actId="1036"/>
          <ac:picMkLst>
            <pc:docMk/>
            <pc:sldMk cId="2873023723" sldId="283"/>
            <ac:picMk id="3" creationId="{F10A783E-E43B-F186-E73C-3B0D9B428203}"/>
          </ac:picMkLst>
        </pc:picChg>
        <pc:picChg chg="del">
          <ac:chgData name="Louise Cooke" userId="9e855464-659d-467c-acd0-8e3ffb287720" providerId="ADAL" clId="{ED2A63AD-D5C2-4553-ACD0-9B0BA6494F27}" dt="2026-06-17T00:54:14.662" v="2548" actId="478"/>
          <ac:picMkLst>
            <pc:docMk/>
            <pc:sldMk cId="2873023723" sldId="283"/>
            <ac:picMk id="5" creationId="{32C752D9-820B-B274-765E-AD40410321E5}"/>
          </ac:picMkLst>
        </pc:picChg>
        <pc:picChg chg="add mod">
          <ac:chgData name="Louise Cooke" userId="9e855464-659d-467c-acd0-8e3ffb287720" providerId="ADAL" clId="{ED2A63AD-D5C2-4553-ACD0-9B0BA6494F27}" dt="2026-06-17T00:54:48.319" v="2557" actId="1036"/>
          <ac:picMkLst>
            <pc:docMk/>
            <pc:sldMk cId="2873023723" sldId="283"/>
            <ac:picMk id="6" creationId="{503D0948-A81E-4900-8953-C1809413A222}"/>
          </ac:picMkLst>
        </pc:picChg>
        <pc:picChg chg="add mod">
          <ac:chgData name="Louise Cooke" userId="9e855464-659d-467c-acd0-8e3ffb287720" providerId="ADAL" clId="{ED2A63AD-D5C2-4553-ACD0-9B0BA6494F27}" dt="2026-06-17T00:55:04.972" v="2563" actId="1036"/>
          <ac:picMkLst>
            <pc:docMk/>
            <pc:sldMk cId="2873023723" sldId="283"/>
            <ac:picMk id="8" creationId="{2F70A5FB-F906-3FB7-F500-DF68AC4473B9}"/>
          </ac:picMkLst>
        </pc:picChg>
        <pc:picChg chg="add mod">
          <ac:chgData name="Louise Cooke" userId="9e855464-659d-467c-acd0-8e3ffb287720" providerId="ADAL" clId="{ED2A63AD-D5C2-4553-ACD0-9B0BA6494F27}" dt="2026-06-17T00:55:54.680" v="2577" actId="1036"/>
          <ac:picMkLst>
            <pc:docMk/>
            <pc:sldMk cId="2873023723" sldId="283"/>
            <ac:picMk id="10" creationId="{738B344B-A1C0-B100-22FA-960E947EC176}"/>
          </ac:picMkLst>
        </pc:picChg>
        <pc:picChg chg="add mod">
          <ac:chgData name="Louise Cooke" userId="9e855464-659d-467c-acd0-8e3ffb287720" providerId="ADAL" clId="{ED2A63AD-D5C2-4553-ACD0-9B0BA6494F27}" dt="2026-06-17T00:55:29.795" v="2573" actId="1036"/>
          <ac:picMkLst>
            <pc:docMk/>
            <pc:sldMk cId="2873023723" sldId="283"/>
            <ac:picMk id="12" creationId="{1E1F1483-1C31-0EA9-B8EC-E1A02AB63024}"/>
          </ac:picMkLst>
        </pc:picChg>
      </pc:sldChg>
      <pc:sldChg chg="addSp modSp add mod modAnim">
        <pc:chgData name="Louise Cooke" userId="9e855464-659d-467c-acd0-8e3ffb287720" providerId="ADAL" clId="{ED2A63AD-D5C2-4553-ACD0-9B0BA6494F27}" dt="2026-06-17T01:44:01.356" v="4263"/>
        <pc:sldMkLst>
          <pc:docMk/>
          <pc:sldMk cId="4116103374" sldId="4548"/>
        </pc:sldMkLst>
        <pc:spChg chg="add mod ord">
          <ac:chgData name="Louise Cooke" userId="9e855464-659d-467c-acd0-8e3ffb287720" providerId="ADAL" clId="{ED2A63AD-D5C2-4553-ACD0-9B0BA6494F27}" dt="2026-06-17T01:14:39.599" v="3554" actId="167"/>
          <ac:spMkLst>
            <pc:docMk/>
            <pc:sldMk cId="4116103374" sldId="4548"/>
            <ac:spMk id="2" creationId="{36231314-7BDE-5E69-405F-71607094A27C}"/>
          </ac:spMkLst>
        </pc:spChg>
        <pc:picChg chg="mod modCrop">
          <ac:chgData name="Louise Cooke" userId="9e855464-659d-467c-acd0-8e3ffb287720" providerId="ADAL" clId="{ED2A63AD-D5C2-4553-ACD0-9B0BA6494F27}" dt="2026-06-17T01:14:17.770" v="3551" actId="732"/>
          <ac:picMkLst>
            <pc:docMk/>
            <pc:sldMk cId="4116103374" sldId="4548"/>
            <ac:picMk id="5" creationId="{7BDEF2C7-1D3E-D68E-247A-A65439999010}"/>
          </ac:picMkLst>
        </pc:picChg>
      </pc:sldChg>
      <pc:sldChg chg="delSp add mod delAnim">
        <pc:chgData name="Louise Cooke" userId="9e855464-659d-467c-acd0-8e3ffb287720" providerId="ADAL" clId="{ED2A63AD-D5C2-4553-ACD0-9B0BA6494F27}" dt="2026-06-17T01:14:47.779" v="3556" actId="478"/>
        <pc:sldMkLst>
          <pc:docMk/>
          <pc:sldMk cId="4188535424" sldId="4549"/>
        </pc:sldMkLst>
        <pc:picChg chg="del">
          <ac:chgData name="Louise Cooke" userId="9e855464-659d-467c-acd0-8e3ffb287720" providerId="ADAL" clId="{ED2A63AD-D5C2-4553-ACD0-9B0BA6494F27}" dt="2026-06-17T01:14:47.779" v="3556" actId="478"/>
          <ac:picMkLst>
            <pc:docMk/>
            <pc:sldMk cId="4188535424" sldId="4549"/>
            <ac:picMk id="5" creationId="{ACA9AB14-DBF6-D5D4-3073-B5DAD55CC15A}"/>
          </ac:picMkLst>
        </pc:picChg>
      </pc:sldChg>
      <pc:sldChg chg="modSp add mod modAnim">
        <pc:chgData name="Louise Cooke" userId="9e855464-659d-467c-acd0-8e3ffb287720" providerId="ADAL" clId="{ED2A63AD-D5C2-4553-ACD0-9B0BA6494F27}" dt="2026-06-17T01:44:03.411" v="4264"/>
        <pc:sldMkLst>
          <pc:docMk/>
          <pc:sldMk cId="345101335" sldId="4550"/>
        </pc:sldMkLst>
        <pc:picChg chg="mod modCrop">
          <ac:chgData name="Louise Cooke" userId="9e855464-659d-467c-acd0-8e3ffb287720" providerId="ADAL" clId="{ED2A63AD-D5C2-4553-ACD0-9B0BA6494F27}" dt="2026-06-17T01:15:03.193" v="3558" actId="732"/>
          <ac:picMkLst>
            <pc:docMk/>
            <pc:sldMk cId="345101335" sldId="4550"/>
            <ac:picMk id="5" creationId="{BB9AD169-6D09-6FCA-905B-185D613E5B52}"/>
          </ac:picMkLst>
        </pc:picChg>
      </pc:sldChg>
      <pc:sldChg chg="modSp add mod modAnim">
        <pc:chgData name="Louise Cooke" userId="9e855464-659d-467c-acd0-8e3ffb287720" providerId="ADAL" clId="{ED2A63AD-D5C2-4553-ACD0-9B0BA6494F27}" dt="2026-06-17T01:44:05.734" v="4265"/>
        <pc:sldMkLst>
          <pc:docMk/>
          <pc:sldMk cId="2040509656" sldId="4551"/>
        </pc:sldMkLst>
        <pc:picChg chg="mod modCrop">
          <ac:chgData name="Louise Cooke" userId="9e855464-659d-467c-acd0-8e3ffb287720" providerId="ADAL" clId="{ED2A63AD-D5C2-4553-ACD0-9B0BA6494F27}" dt="2026-06-17T01:15:20.755" v="3560" actId="732"/>
          <ac:picMkLst>
            <pc:docMk/>
            <pc:sldMk cId="2040509656" sldId="4551"/>
            <ac:picMk id="5" creationId="{952B943B-2F6A-419A-A9EC-D65F545E0266}"/>
          </ac:picMkLst>
        </pc:picChg>
      </pc:sldChg>
      <pc:sldChg chg="addSp modSp add mod modAnim modNotesTx">
        <pc:chgData name="Louise Cooke" userId="9e855464-659d-467c-acd0-8e3ffb287720" providerId="ADAL" clId="{ED2A63AD-D5C2-4553-ACD0-9B0BA6494F27}" dt="2026-06-17T01:21:56.325" v="3686"/>
        <pc:sldMkLst>
          <pc:docMk/>
          <pc:sldMk cId="1391105835" sldId="4552"/>
        </pc:sldMkLst>
        <pc:spChg chg="mod">
          <ac:chgData name="Louise Cooke" userId="9e855464-659d-467c-acd0-8e3ffb287720" providerId="ADAL" clId="{ED2A63AD-D5C2-4553-ACD0-9B0BA6494F27}" dt="2026-06-17T01:18:58.665" v="3616" actId="20577"/>
          <ac:spMkLst>
            <pc:docMk/>
            <pc:sldMk cId="1391105835" sldId="4552"/>
            <ac:spMk id="3" creationId="{CD765FCD-2E7F-CBA2-27F8-76934E8D8D1E}"/>
          </ac:spMkLst>
        </pc:spChg>
        <pc:picChg chg="add mod">
          <ac:chgData name="Louise Cooke" userId="9e855464-659d-467c-acd0-8e3ffb287720" providerId="ADAL" clId="{ED2A63AD-D5C2-4553-ACD0-9B0BA6494F27}" dt="2026-06-17T01:21:47.258" v="3685" actId="1076"/>
          <ac:picMkLst>
            <pc:docMk/>
            <pc:sldMk cId="1391105835" sldId="4552"/>
            <ac:picMk id="7" creationId="{6D6C9D48-3086-261D-5284-EE6D13071BDF}"/>
          </ac:picMkLst>
        </pc:picChg>
      </pc:sldChg>
      <pc:sldChg chg="modSp add mod setBg">
        <pc:chgData name="Louise Cooke" userId="9e855464-659d-467c-acd0-8e3ffb287720" providerId="ADAL" clId="{ED2A63AD-D5C2-4553-ACD0-9B0BA6494F27}" dt="2026-06-17T01:43:16.408" v="4262" actId="20577"/>
        <pc:sldMkLst>
          <pc:docMk/>
          <pc:sldMk cId="2628133026" sldId="4553"/>
        </pc:sldMkLst>
        <pc:spChg chg="mod">
          <ac:chgData name="Louise Cooke" userId="9e855464-659d-467c-acd0-8e3ffb287720" providerId="ADAL" clId="{ED2A63AD-D5C2-4553-ACD0-9B0BA6494F27}" dt="2026-06-17T01:43:16.408" v="4262" actId="20577"/>
          <ac:spMkLst>
            <pc:docMk/>
            <pc:sldMk cId="2628133026" sldId="4553"/>
            <ac:spMk id="3" creationId="{DA2C77B7-B17C-323F-F43F-D50B8943B5A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14587B07-5934-4840-9AE0-8844AA7C2023}" type="datetimeFigureOut">
              <a:rPr lang="en-AU" smtClean="0"/>
              <a:t>17/06/2026</a:t>
            </a:fld>
            <a:endParaRPr lang="en-AU"/>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ADDA032E-7F00-4D87-AE34-A08F016D55CF}" type="slidenum">
              <a:rPr lang="en-AU" smtClean="0"/>
              <a:t>‹#›</a:t>
            </a:fld>
            <a:endParaRPr lang="en-AU"/>
          </a:p>
        </p:txBody>
      </p:sp>
    </p:spTree>
    <p:extLst>
      <p:ext uri="{BB962C8B-B14F-4D97-AF65-F5344CB8AC3E}">
        <p14:creationId xmlns:p14="http://schemas.microsoft.com/office/powerpoint/2010/main" val="3274947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ADDA032E-7F00-4D87-AE34-A08F016D55CF}" type="slidenum">
              <a:rPr lang="en-AU" smtClean="0"/>
              <a:t>1</a:t>
            </a:fld>
            <a:endParaRPr lang="en-AU"/>
          </a:p>
        </p:txBody>
      </p:sp>
    </p:spTree>
    <p:extLst>
      <p:ext uri="{BB962C8B-B14F-4D97-AF65-F5344CB8AC3E}">
        <p14:creationId xmlns:p14="http://schemas.microsoft.com/office/powerpoint/2010/main" val="1932265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CECE7-418A-721E-FDE2-5E26AB6FE7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E2E140-035B-6DC9-1A9B-02D644250E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3BC43B-66A1-1B3B-56AE-EADB4E9583C0}"/>
              </a:ext>
            </a:extLst>
          </p:cNvPr>
          <p:cNvSpPr>
            <a:spLocks noGrp="1"/>
          </p:cNvSpPr>
          <p:nvPr>
            <p:ph type="body" idx="1"/>
          </p:nvPr>
        </p:nvSpPr>
        <p:spPr/>
        <p:txBody>
          <a:bodyPr/>
          <a:lstStyle/>
          <a:p>
            <a:pPr lvl="1"/>
            <a:endParaRPr lang="en-AU" sz="1200" dirty="0">
              <a:latin typeface="+mj-lt"/>
            </a:endParaRPr>
          </a:p>
        </p:txBody>
      </p:sp>
      <p:sp>
        <p:nvSpPr>
          <p:cNvPr id="4" name="Slide Number Placeholder 3">
            <a:extLst>
              <a:ext uri="{FF2B5EF4-FFF2-40B4-BE49-F238E27FC236}">
                <a16:creationId xmlns:a16="http://schemas.microsoft.com/office/drawing/2014/main" id="{E2336A31-9EA7-76BA-2FED-11DF189A8E57}"/>
              </a:ext>
            </a:extLst>
          </p:cNvPr>
          <p:cNvSpPr>
            <a:spLocks noGrp="1"/>
          </p:cNvSpPr>
          <p:nvPr>
            <p:ph type="sldNum" sz="quarter" idx="5"/>
          </p:nvPr>
        </p:nvSpPr>
        <p:spPr/>
        <p:txBody>
          <a:bodyPr/>
          <a:lstStyle/>
          <a:p>
            <a:fld id="{ADDA032E-7F00-4D87-AE34-A08F016D55CF}" type="slidenum">
              <a:rPr lang="en-AU" smtClean="0"/>
              <a:t>10</a:t>
            </a:fld>
            <a:endParaRPr lang="en-AU"/>
          </a:p>
        </p:txBody>
      </p:sp>
    </p:spTree>
    <p:extLst>
      <p:ext uri="{BB962C8B-B14F-4D97-AF65-F5344CB8AC3E}">
        <p14:creationId xmlns:p14="http://schemas.microsoft.com/office/powerpoint/2010/main" val="2956543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62391-2AEA-8657-5855-3667D66F86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B8C558-0BEB-2990-4705-9E4E617151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F9A001-CBEC-DF03-B10C-5E3989286ED7}"/>
              </a:ext>
            </a:extLst>
          </p:cNvPr>
          <p:cNvSpPr>
            <a:spLocks noGrp="1"/>
          </p:cNvSpPr>
          <p:nvPr>
            <p:ph type="body" idx="1"/>
          </p:nvPr>
        </p:nvSpPr>
        <p:spPr/>
        <p:txBody>
          <a:bodyPr/>
          <a:lstStyle/>
          <a:p>
            <a:pPr marL="0" indent="0">
              <a:buFont typeface="Arial" panose="020B0604020202020204" pitchFamily="34" charset="0"/>
              <a:buNone/>
            </a:pPr>
            <a:r>
              <a:rPr lang="en-AU" dirty="0"/>
              <a:t>Reference to Awards taking place</a:t>
            </a:r>
          </a:p>
          <a:p>
            <a:pPr marL="0" indent="0">
              <a:buFont typeface="Arial" panose="020B0604020202020204" pitchFamily="34" charset="0"/>
              <a:buNone/>
            </a:pPr>
            <a:endParaRPr lang="en-AU" dirty="0"/>
          </a:p>
        </p:txBody>
      </p:sp>
      <p:sp>
        <p:nvSpPr>
          <p:cNvPr id="4" name="Slide Number Placeholder 3">
            <a:extLst>
              <a:ext uri="{FF2B5EF4-FFF2-40B4-BE49-F238E27FC236}">
                <a16:creationId xmlns:a16="http://schemas.microsoft.com/office/drawing/2014/main" id="{8BB01714-8E3E-780E-BCD8-F1C1C6616880}"/>
              </a:ext>
            </a:extLst>
          </p:cNvPr>
          <p:cNvSpPr>
            <a:spLocks noGrp="1"/>
          </p:cNvSpPr>
          <p:nvPr>
            <p:ph type="sldNum" sz="quarter" idx="5"/>
          </p:nvPr>
        </p:nvSpPr>
        <p:spPr/>
        <p:txBody>
          <a:bodyPr/>
          <a:lstStyle/>
          <a:p>
            <a:fld id="{ADDA032E-7F00-4D87-AE34-A08F016D55CF}" type="slidenum">
              <a:rPr lang="en-AU" smtClean="0"/>
              <a:t>11</a:t>
            </a:fld>
            <a:endParaRPr lang="en-AU"/>
          </a:p>
        </p:txBody>
      </p:sp>
    </p:spTree>
    <p:extLst>
      <p:ext uri="{BB962C8B-B14F-4D97-AF65-F5344CB8AC3E}">
        <p14:creationId xmlns:p14="http://schemas.microsoft.com/office/powerpoint/2010/main" val="437602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dirty="0">
                <a:solidFill>
                  <a:srgbClr val="0061AA"/>
                </a:solidFill>
                <a:latin typeface="Source Sans Pro Light" panose="020B0403030403020204" pitchFamily="34" charset="0"/>
                <a:ea typeface="Source Sans Pro Light" panose="020B0403030403020204" pitchFamily="34" charset="0"/>
              </a:rPr>
              <a:t>Just last year launched a new 5-year Youth Strategy – sharing what young people told us they want from us…</a:t>
            </a:r>
          </a:p>
          <a:p>
            <a:endParaRPr lang="en-AU" sz="1200" b="1" dirty="0">
              <a:solidFill>
                <a:srgbClr val="0061AA"/>
              </a:solidFill>
              <a:latin typeface="Source Sans Pro Light" panose="020B0403030403020204" pitchFamily="34" charset="0"/>
              <a:ea typeface="Source Sans Pro Light" panose="020B0403030403020204" pitchFamily="34" charset="0"/>
            </a:endParaRPr>
          </a:p>
          <a:p>
            <a:r>
              <a:rPr lang="en-AU" sz="1200" b="0" dirty="0">
                <a:solidFill>
                  <a:srgbClr val="0061AA"/>
                </a:solidFill>
                <a:latin typeface="Source Sans Pro Light" panose="020B0403030403020204" pitchFamily="34" charset="0"/>
                <a:ea typeface="Source Sans Pro Light" panose="020B0403030403020204" pitchFamily="34" charset="0"/>
              </a:rPr>
              <a:t>Social events throughout the SLS Season. As well as awards, qualifications and pathways to leadership roles.</a:t>
            </a:r>
            <a:endParaRPr lang="en-AU" b="0" dirty="0"/>
          </a:p>
        </p:txBody>
      </p:sp>
      <p:sp>
        <p:nvSpPr>
          <p:cNvPr id="4" name="Slide Number Placeholder 3"/>
          <p:cNvSpPr>
            <a:spLocks noGrp="1"/>
          </p:cNvSpPr>
          <p:nvPr>
            <p:ph type="sldNum" sz="quarter" idx="5"/>
          </p:nvPr>
        </p:nvSpPr>
        <p:spPr/>
        <p:txBody>
          <a:bodyPr/>
          <a:lstStyle/>
          <a:p>
            <a:fld id="{ADDA032E-7F00-4D87-AE34-A08F016D55CF}" type="slidenum">
              <a:rPr lang="en-AU" smtClean="0"/>
              <a:t>12</a:t>
            </a:fld>
            <a:endParaRPr lang="en-AU"/>
          </a:p>
        </p:txBody>
      </p:sp>
    </p:spTree>
    <p:extLst>
      <p:ext uri="{BB962C8B-B14F-4D97-AF65-F5344CB8AC3E}">
        <p14:creationId xmlns:p14="http://schemas.microsoft.com/office/powerpoint/2010/main" val="621299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643614-D1ED-977C-A5E7-CBD1D17496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69FAC3-E3DD-AB89-7DF1-9B53A66906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C47B31-ADAE-271F-E91E-D2253D3C1428}"/>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DD3102F2-6D1B-B288-39F4-CF47757EDEBF}"/>
              </a:ext>
            </a:extLst>
          </p:cNvPr>
          <p:cNvSpPr>
            <a:spLocks noGrp="1"/>
          </p:cNvSpPr>
          <p:nvPr>
            <p:ph type="sldNum" sz="quarter" idx="5"/>
          </p:nvPr>
        </p:nvSpPr>
        <p:spPr/>
        <p:txBody>
          <a:bodyPr/>
          <a:lstStyle/>
          <a:p>
            <a:fld id="{ADDA032E-7F00-4D87-AE34-A08F016D55CF}" type="slidenum">
              <a:rPr lang="en-AU" smtClean="0"/>
              <a:t>13</a:t>
            </a:fld>
            <a:endParaRPr lang="en-AU"/>
          </a:p>
        </p:txBody>
      </p:sp>
    </p:spTree>
    <p:extLst>
      <p:ext uri="{BB962C8B-B14F-4D97-AF65-F5344CB8AC3E}">
        <p14:creationId xmlns:p14="http://schemas.microsoft.com/office/powerpoint/2010/main" val="15195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4F41F-9693-6F05-D46A-AADAC3A559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255C36-C911-B688-F46F-6D37253A57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8B266A-B9CA-6DF6-AA73-92F7A3AA4122}"/>
              </a:ext>
            </a:extLst>
          </p:cNvPr>
          <p:cNvSpPr>
            <a:spLocks noGrp="1"/>
          </p:cNvSpPr>
          <p:nvPr>
            <p:ph type="body" idx="1"/>
          </p:nvPr>
        </p:nvSpPr>
        <p:spPr/>
        <p:txBody>
          <a:bodyPr/>
          <a:lstStyle/>
          <a:p>
            <a:pPr marL="171450" indent="-171450">
              <a:buFont typeface="Arial" panose="020B0604020202020204" pitchFamily="34" charset="0"/>
              <a:buChar char="•"/>
            </a:pPr>
            <a:r>
              <a:rPr lang="en-AU" dirty="0"/>
              <a:t>History goes back to 1800’s – SLSNSW early 1900’s - both are trying to attract new generations while honouring those who built the organisation.</a:t>
            </a:r>
          </a:p>
          <a:p>
            <a:pPr marL="171450" indent="-171450">
              <a:buFont typeface="Arial" panose="020B0604020202020204" pitchFamily="34" charset="0"/>
              <a:buChar char="•"/>
            </a:pPr>
            <a:r>
              <a:rPr lang="en-AU" dirty="0"/>
              <a:t>Agricultural shows are more than just events, Surf Life Saving is more than just patrols on the beach – they’re community hubs and platforms for education</a:t>
            </a:r>
          </a:p>
          <a:p>
            <a:pPr marL="171450" indent="-171450">
              <a:buFont typeface="Arial" panose="020B0604020202020204" pitchFamily="34" charset="0"/>
              <a:buChar char="•"/>
            </a:pPr>
            <a:r>
              <a:rPr lang="en-AU" dirty="0" err="1"/>
              <a:t>AgShows</a:t>
            </a:r>
            <a:r>
              <a:rPr lang="en-AU" dirty="0"/>
              <a:t> has 189 Show Societies – SLSNSW 129 SLSCs all essentially running small businesses</a:t>
            </a:r>
          </a:p>
          <a:p>
            <a:pPr marL="171450" indent="-171450">
              <a:buFont typeface="Arial" panose="020B0604020202020204" pitchFamily="34" charset="0"/>
              <a:buChar char="•"/>
            </a:pPr>
            <a:r>
              <a:rPr lang="en-AU" dirty="0"/>
              <a:t>Scale of volunteering in both organisations is huge – agricultural shows are supported by more 18,000 volunteers – comparable size to Surf Life Saving’s active patrolling volunteers</a:t>
            </a:r>
          </a:p>
          <a:p>
            <a:pPr marL="171450" indent="-171450">
              <a:buFont typeface="Arial" panose="020B0604020202020204" pitchFamily="34" charset="0"/>
              <a:buChar char="•"/>
            </a:pPr>
            <a:endParaRPr lang="en-AU" dirty="0"/>
          </a:p>
          <a:p>
            <a:pPr marL="0" indent="0">
              <a:buFont typeface="Arial" panose="020B0604020202020204" pitchFamily="34" charset="0"/>
              <a:buNone/>
            </a:pPr>
            <a:r>
              <a:rPr lang="en-AU" dirty="0"/>
              <a:t>Have been leading work across Australia for 5 years investigating volunteer experience, what drives satisfaction and what drives decisions to leave the </a:t>
            </a:r>
            <a:r>
              <a:rPr lang="en-AU" dirty="0" err="1"/>
              <a:t>organistaion</a:t>
            </a:r>
            <a:r>
              <a:rPr lang="en-AU" dirty="0"/>
              <a:t>. Plan to share highlights of what we know, and some practical things that organisations can do to build on this knowledge to support the sustainability of what they do.</a:t>
            </a:r>
          </a:p>
        </p:txBody>
      </p:sp>
      <p:sp>
        <p:nvSpPr>
          <p:cNvPr id="4" name="Slide Number Placeholder 3">
            <a:extLst>
              <a:ext uri="{FF2B5EF4-FFF2-40B4-BE49-F238E27FC236}">
                <a16:creationId xmlns:a16="http://schemas.microsoft.com/office/drawing/2014/main" id="{8E118D90-519F-4C3C-91C3-2E4F2740BD38}"/>
              </a:ext>
            </a:extLst>
          </p:cNvPr>
          <p:cNvSpPr>
            <a:spLocks noGrp="1"/>
          </p:cNvSpPr>
          <p:nvPr>
            <p:ph type="sldNum" sz="quarter" idx="5"/>
          </p:nvPr>
        </p:nvSpPr>
        <p:spPr/>
        <p:txBody>
          <a:bodyPr/>
          <a:lstStyle/>
          <a:p>
            <a:fld id="{ADDA032E-7F00-4D87-AE34-A08F016D55CF}" type="slidenum">
              <a:rPr lang="en-AU" smtClean="0"/>
              <a:t>2</a:t>
            </a:fld>
            <a:endParaRPr lang="en-AU"/>
          </a:p>
        </p:txBody>
      </p:sp>
    </p:spTree>
    <p:extLst>
      <p:ext uri="{BB962C8B-B14F-4D97-AF65-F5344CB8AC3E}">
        <p14:creationId xmlns:p14="http://schemas.microsoft.com/office/powerpoint/2010/main" val="3307349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0BC93A-A047-AA62-CA0C-BBEE4C4329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36AF35-A5E9-DED8-8DAD-1DB454E9D6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FE7ADA-093E-6351-7A41-5E7806922FF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solidFill>
                  <a:srgbClr val="0061AA"/>
                </a:solidFill>
                <a:latin typeface="Source Sans Pro Light" panose="020B0403030403020204" pitchFamily="34" charset="0"/>
                <a:ea typeface="Source Sans Pro Light" panose="020B0403030403020204" pitchFamily="34" charset="0"/>
              </a:rPr>
              <a:t>Organisations with comparable reputations and activities compete over the same pool of volunteers. Coupled with the changing nature of volunteering, there is growing concern about the viability and sustainability of volunteering.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solidFill>
                <a:srgbClr val="0061AA"/>
              </a:solidFill>
              <a:latin typeface="Source Sans Pro Light" panose="020B0403030403020204" pitchFamily="34" charset="0"/>
              <a:ea typeface="Source Sans Pro Light" panose="020B04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solidFill>
                  <a:srgbClr val="0061AA"/>
                </a:solidFill>
                <a:latin typeface="Source Sans Pro Light" panose="020B0403030403020204" pitchFamily="34" charset="0"/>
                <a:ea typeface="Source Sans Pro Light" panose="020B0403030403020204" pitchFamily="34" charset="0"/>
              </a:rPr>
              <a:t>Increasing job demands (specifically training, administration and regulatory requirements).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solidFill>
                <a:srgbClr val="0061AA"/>
              </a:solidFill>
              <a:latin typeface="Source Sans Pro Light" panose="020B0403030403020204" pitchFamily="34" charset="0"/>
              <a:ea typeface="Source Sans Pro Light" panose="020B04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solidFill>
                  <a:srgbClr val="0061AA"/>
                </a:solidFill>
                <a:latin typeface="Source Sans Pro Light" panose="020B0403030403020204" pitchFamily="34" charset="0"/>
                <a:ea typeface="Source Sans Pro Light" panose="020B0403030403020204" pitchFamily="34" charset="0"/>
              </a:rPr>
              <a:t>This contexts makes it critically important that we understand how we can attract and retain volunteers. SLSNSW adopts an evidence-based approach…</a:t>
            </a:r>
          </a:p>
          <a:p>
            <a:endParaRPr lang="en-AU" dirty="0"/>
          </a:p>
        </p:txBody>
      </p:sp>
      <p:sp>
        <p:nvSpPr>
          <p:cNvPr id="4" name="Slide Number Placeholder 3">
            <a:extLst>
              <a:ext uri="{FF2B5EF4-FFF2-40B4-BE49-F238E27FC236}">
                <a16:creationId xmlns:a16="http://schemas.microsoft.com/office/drawing/2014/main" id="{719F825A-3049-61C6-C555-871C4B2445F5}"/>
              </a:ext>
            </a:extLst>
          </p:cNvPr>
          <p:cNvSpPr>
            <a:spLocks noGrp="1"/>
          </p:cNvSpPr>
          <p:nvPr>
            <p:ph type="sldNum" sz="quarter" idx="5"/>
          </p:nvPr>
        </p:nvSpPr>
        <p:spPr/>
        <p:txBody>
          <a:bodyPr/>
          <a:lstStyle/>
          <a:p>
            <a:fld id="{ADDA032E-7F00-4D87-AE34-A08F016D55CF}" type="slidenum">
              <a:rPr lang="en-AU" smtClean="0"/>
              <a:t>3</a:t>
            </a:fld>
            <a:endParaRPr lang="en-AU"/>
          </a:p>
        </p:txBody>
      </p:sp>
    </p:spTree>
    <p:extLst>
      <p:ext uri="{BB962C8B-B14F-4D97-AF65-F5344CB8AC3E}">
        <p14:creationId xmlns:p14="http://schemas.microsoft.com/office/powerpoint/2010/main" val="3475939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solidFill>
                  <a:srgbClr val="0061AA"/>
                </a:solidFill>
                <a:latin typeface="Source Sans Pro Light" panose="020B0403030403020204" pitchFamily="34" charset="0"/>
                <a:ea typeface="Source Sans Pro Light" panose="020B0403030403020204" pitchFamily="34" charset="0"/>
              </a:rPr>
              <a:t>Few people join because they saw recruitment material in the media or because they looked for the opportunity themselves.</a:t>
            </a:r>
          </a:p>
          <a:p>
            <a:endParaRPr lang="en-AU" dirty="0"/>
          </a:p>
          <a:p>
            <a:r>
              <a:rPr lang="en-AU" dirty="0"/>
              <a:t>What does this mean for us?</a:t>
            </a:r>
          </a:p>
          <a:p>
            <a:pPr marL="171450" indent="-171450">
              <a:buFont typeface="Arial" panose="020B0604020202020204" pitchFamily="34" charset="0"/>
              <a:buChar char="•"/>
            </a:pPr>
            <a:r>
              <a:rPr lang="en-AU" dirty="0"/>
              <a:t>Our people are the greatest recruitment tool we have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Our brand – </a:t>
            </a:r>
            <a:r>
              <a:rPr lang="en-AU" sz="1200" b="0" i="0" kern="1200" dirty="0">
                <a:solidFill>
                  <a:schemeClr val="tx1"/>
                </a:solidFill>
                <a:effectLst/>
                <a:latin typeface="+mn-lt"/>
                <a:ea typeface="+mn-ea"/>
                <a:cs typeface="+mn-cs"/>
              </a:rPr>
              <a:t>our story, our values, and how they are brought to life through the experiences and interactions we create </a:t>
            </a:r>
            <a:r>
              <a:rPr lang="en-AU" dirty="0"/>
              <a:t>– matters </a:t>
            </a:r>
          </a:p>
          <a:p>
            <a:pPr marL="171450" indent="-171450">
              <a:buFont typeface="Arial" panose="020B0604020202020204" pitchFamily="34" charset="0"/>
              <a:buChar char="•"/>
            </a:pPr>
            <a:r>
              <a:rPr lang="en-AU" dirty="0"/>
              <a:t>Role design – what we ask people to do when they’re volunteering – matters</a:t>
            </a:r>
          </a:p>
          <a:p>
            <a:pPr marL="171450" indent="-171450">
              <a:buFont typeface="Arial" panose="020B0604020202020204" pitchFamily="34" charset="0"/>
              <a:buChar char="•"/>
            </a:pPr>
            <a:r>
              <a:rPr lang="en-AU" dirty="0"/>
              <a:t>Simply getting volunteers through the door in the first place isn’t enough</a:t>
            </a:r>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ADDA032E-7F00-4D87-AE34-A08F016D55CF}" type="slidenum">
              <a:rPr lang="en-AU" smtClean="0"/>
              <a:t>4</a:t>
            </a:fld>
            <a:endParaRPr lang="en-AU"/>
          </a:p>
        </p:txBody>
      </p:sp>
    </p:spTree>
    <p:extLst>
      <p:ext uri="{BB962C8B-B14F-4D97-AF65-F5344CB8AC3E}">
        <p14:creationId xmlns:p14="http://schemas.microsoft.com/office/powerpoint/2010/main" val="1556320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44127-78A4-3316-F20E-9A28680C28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89B058-EF08-5EB2-10B7-DA9EDD582D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A4722B-F3D7-D83F-5A99-F6811E07DAE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Research with almost 8,000 Surf Life Saving volunteers across Australia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Volunteers are most satisfied when they: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are free to be themselves, make decisions, and have choices in how they carry out their role (Autonomy #1)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feel that people’s differences are respected and valued in their club (Integration of differences – inclusive climate #2)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receive useful, relevant, and sufficient training and development (L&amp;D quality #3)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are included in decision-making at their club (Inclusion in decision-making #4)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experience motivational leadership from SLS leaders — positive interpersonal leadership </a:t>
            </a:r>
            <a:r>
              <a:rPr lang="en-US" dirty="0" err="1"/>
              <a:t>behaviours</a:t>
            </a:r>
            <a:r>
              <a:rPr lang="en-US" dirty="0"/>
              <a:t> that are supportive, satisfy volunteer needs, and provide an optimally motivating climate (Motivational leadership #5</a:t>
            </a:r>
          </a:p>
          <a:p>
            <a:r>
              <a:rPr lang="en-US" dirty="0"/>
              <a:t>Note about induction</a:t>
            </a:r>
            <a:endParaRPr lang="en-AU" dirty="0"/>
          </a:p>
        </p:txBody>
      </p:sp>
      <p:sp>
        <p:nvSpPr>
          <p:cNvPr id="4" name="Slide Number Placeholder 3">
            <a:extLst>
              <a:ext uri="{FF2B5EF4-FFF2-40B4-BE49-F238E27FC236}">
                <a16:creationId xmlns:a16="http://schemas.microsoft.com/office/drawing/2014/main" id="{8AEFDD59-5E1F-E580-F4B5-E2C7940C75DA}"/>
              </a:ext>
            </a:extLst>
          </p:cNvPr>
          <p:cNvSpPr>
            <a:spLocks noGrp="1"/>
          </p:cNvSpPr>
          <p:nvPr>
            <p:ph type="sldNum" sz="quarter" idx="5"/>
          </p:nvPr>
        </p:nvSpPr>
        <p:spPr/>
        <p:txBody>
          <a:bodyPr/>
          <a:lstStyle/>
          <a:p>
            <a:fld id="{5856159A-B28C-4548-AC5A-018EE00186A6}" type="slidenum">
              <a:rPr lang="en-AU" smtClean="0"/>
              <a:t>5</a:t>
            </a:fld>
            <a:endParaRPr lang="en-AU"/>
          </a:p>
        </p:txBody>
      </p:sp>
    </p:spTree>
    <p:extLst>
      <p:ext uri="{BB962C8B-B14F-4D97-AF65-F5344CB8AC3E}">
        <p14:creationId xmlns:p14="http://schemas.microsoft.com/office/powerpoint/2010/main" val="549424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C5F5EF-3C6D-E6EE-AF5C-1DD6D9EA9F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7CA0CE-0C12-C981-EA98-C4A9784E07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B47239-8F3B-794D-B16B-38B81C81E57E}"/>
              </a:ext>
            </a:extLst>
          </p:cNvPr>
          <p:cNvSpPr>
            <a:spLocks noGrp="1"/>
          </p:cNvSpPr>
          <p:nvPr>
            <p:ph type="body" idx="1"/>
          </p:nvPr>
        </p:nvSpPr>
        <p:spPr/>
        <p:txBody>
          <a:bodyPr/>
          <a:lstStyle/>
          <a:p>
            <a:pPr marL="0" indent="0">
              <a:buFont typeface="Arial" panose="020B0604020202020204" pitchFamily="34" charset="0"/>
              <a:buNone/>
            </a:pPr>
            <a:r>
              <a:rPr lang="en-AU" dirty="0"/>
              <a:t>People join to help the community or learn new skills – whether they stay depends on the </a:t>
            </a:r>
            <a:r>
              <a:rPr lang="en-AU" b="1" dirty="0"/>
              <a:t>culture</a:t>
            </a:r>
            <a:r>
              <a:rPr lang="en-AU" dirty="0"/>
              <a:t>.</a:t>
            </a:r>
          </a:p>
          <a:p>
            <a:pPr marL="0" indent="0">
              <a:buNone/>
            </a:pPr>
            <a:endParaRPr lang="en-AU" sz="1200" dirty="0">
              <a:solidFill>
                <a:srgbClr val="0061AA"/>
              </a:solidFill>
              <a:latin typeface="Source Sans Pro Light" panose="020B0403030403020204" pitchFamily="34" charset="0"/>
              <a:ea typeface="Source Sans Pro Light" panose="020B0403030403020204" pitchFamily="34" charset="0"/>
            </a:endParaRPr>
          </a:p>
          <a:p>
            <a:pPr marL="0" indent="0">
              <a:buNone/>
            </a:pPr>
            <a:r>
              <a:rPr lang="en-AU" sz="1200" dirty="0">
                <a:solidFill>
                  <a:srgbClr val="0061AA"/>
                </a:solidFill>
                <a:latin typeface="Source Sans Pro Light" panose="020B0403030403020204" pitchFamily="34" charset="0"/>
                <a:ea typeface="Source Sans Pro Light" panose="020B0403030403020204" pitchFamily="34" charset="0"/>
              </a:rPr>
              <a:t>Strategically, we focus on leadership development at all levels:</a:t>
            </a:r>
          </a:p>
          <a:p>
            <a:r>
              <a:rPr lang="en-AU" sz="1200" dirty="0">
                <a:solidFill>
                  <a:srgbClr val="0061AA"/>
                </a:solidFill>
                <a:latin typeface="Source Sans Pro Light" panose="020B0403030403020204" pitchFamily="34" charset="0"/>
                <a:ea typeface="Source Sans Pro Light" panose="020B0403030403020204" pitchFamily="34" charset="0"/>
              </a:rPr>
              <a:t>Motivational leadership</a:t>
            </a:r>
          </a:p>
          <a:p>
            <a:r>
              <a:rPr lang="en-AU" sz="1200" dirty="0">
                <a:solidFill>
                  <a:srgbClr val="0061AA"/>
                </a:solidFill>
                <a:latin typeface="Source Sans Pro Light" panose="020B0403030403020204" pitchFamily="34" charset="0"/>
                <a:ea typeface="Source Sans Pro Light" panose="020B0403030403020204" pitchFamily="34" charset="0"/>
              </a:rPr>
              <a:t>Inclusive leadership</a:t>
            </a:r>
          </a:p>
          <a:p>
            <a:pPr marL="0" indent="0">
              <a:buFont typeface="Arial" panose="020B0604020202020204" pitchFamily="34" charset="0"/>
              <a:buNone/>
            </a:pPr>
            <a:endParaRPr lang="en-AU" dirty="0"/>
          </a:p>
          <a:p>
            <a:pPr marL="0" indent="0">
              <a:buFont typeface="Arial" panose="020B0604020202020204" pitchFamily="34" charset="0"/>
              <a:buNone/>
            </a:pPr>
            <a:endParaRPr lang="en-AU" dirty="0"/>
          </a:p>
        </p:txBody>
      </p:sp>
      <p:sp>
        <p:nvSpPr>
          <p:cNvPr id="4" name="Slide Number Placeholder 3">
            <a:extLst>
              <a:ext uri="{FF2B5EF4-FFF2-40B4-BE49-F238E27FC236}">
                <a16:creationId xmlns:a16="http://schemas.microsoft.com/office/drawing/2014/main" id="{3D1355FD-F362-5CDB-DA39-126B8928E25B}"/>
              </a:ext>
            </a:extLst>
          </p:cNvPr>
          <p:cNvSpPr>
            <a:spLocks noGrp="1"/>
          </p:cNvSpPr>
          <p:nvPr>
            <p:ph type="sldNum" sz="quarter" idx="5"/>
          </p:nvPr>
        </p:nvSpPr>
        <p:spPr/>
        <p:txBody>
          <a:bodyPr/>
          <a:lstStyle/>
          <a:p>
            <a:fld id="{ADDA032E-7F00-4D87-AE34-A08F016D55CF}" type="slidenum">
              <a:rPr lang="en-AU" smtClean="0"/>
              <a:t>6</a:t>
            </a:fld>
            <a:endParaRPr lang="en-AU"/>
          </a:p>
        </p:txBody>
      </p:sp>
    </p:spTree>
    <p:extLst>
      <p:ext uri="{BB962C8B-B14F-4D97-AF65-F5344CB8AC3E}">
        <p14:creationId xmlns:p14="http://schemas.microsoft.com/office/powerpoint/2010/main" val="1053082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117FB-D7BD-7E6C-0F8C-C30212207D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A8AD13-0970-A05E-538E-0E257F5B46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9EC187-AF80-7970-42C1-FAFC2AEF16C6}"/>
              </a:ext>
            </a:extLst>
          </p:cNvPr>
          <p:cNvSpPr>
            <a:spLocks noGrp="1"/>
          </p:cNvSpPr>
          <p:nvPr>
            <p:ph type="body" idx="1"/>
          </p:nvPr>
        </p:nvSpPr>
        <p:spPr/>
        <p:txBody>
          <a:bodyPr/>
          <a:lstStyle/>
          <a:p>
            <a:pPr lvl="1"/>
            <a:endParaRPr lang="en-AU" sz="1200" dirty="0">
              <a:latin typeface="+mj-lt"/>
            </a:endParaRPr>
          </a:p>
        </p:txBody>
      </p:sp>
      <p:sp>
        <p:nvSpPr>
          <p:cNvPr id="4" name="Slide Number Placeholder 3">
            <a:extLst>
              <a:ext uri="{FF2B5EF4-FFF2-40B4-BE49-F238E27FC236}">
                <a16:creationId xmlns:a16="http://schemas.microsoft.com/office/drawing/2014/main" id="{E92D3E4F-8299-D0CD-A209-0D7D2C673A79}"/>
              </a:ext>
            </a:extLst>
          </p:cNvPr>
          <p:cNvSpPr>
            <a:spLocks noGrp="1"/>
          </p:cNvSpPr>
          <p:nvPr>
            <p:ph type="sldNum" sz="quarter" idx="5"/>
          </p:nvPr>
        </p:nvSpPr>
        <p:spPr/>
        <p:txBody>
          <a:bodyPr/>
          <a:lstStyle/>
          <a:p>
            <a:fld id="{ADDA032E-7F00-4D87-AE34-A08F016D55CF}" type="slidenum">
              <a:rPr lang="en-AU" smtClean="0"/>
              <a:t>7</a:t>
            </a:fld>
            <a:endParaRPr lang="en-AU"/>
          </a:p>
        </p:txBody>
      </p:sp>
    </p:spTree>
    <p:extLst>
      <p:ext uri="{BB962C8B-B14F-4D97-AF65-F5344CB8AC3E}">
        <p14:creationId xmlns:p14="http://schemas.microsoft.com/office/powerpoint/2010/main" val="1071116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AU" sz="1200" dirty="0">
              <a:latin typeface="+mj-lt"/>
            </a:endParaRPr>
          </a:p>
        </p:txBody>
      </p:sp>
      <p:sp>
        <p:nvSpPr>
          <p:cNvPr id="4" name="Slide Number Placeholder 3"/>
          <p:cNvSpPr>
            <a:spLocks noGrp="1"/>
          </p:cNvSpPr>
          <p:nvPr>
            <p:ph type="sldNum" sz="quarter" idx="5"/>
          </p:nvPr>
        </p:nvSpPr>
        <p:spPr/>
        <p:txBody>
          <a:bodyPr/>
          <a:lstStyle/>
          <a:p>
            <a:fld id="{ADDA032E-7F00-4D87-AE34-A08F016D55CF}" type="slidenum">
              <a:rPr lang="en-AU" smtClean="0"/>
              <a:t>8</a:t>
            </a:fld>
            <a:endParaRPr lang="en-AU"/>
          </a:p>
        </p:txBody>
      </p:sp>
    </p:spTree>
    <p:extLst>
      <p:ext uri="{BB962C8B-B14F-4D97-AF65-F5344CB8AC3E}">
        <p14:creationId xmlns:p14="http://schemas.microsoft.com/office/powerpoint/2010/main" val="4141024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ADC650-1A98-8E58-0CCA-ED7CC5E529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AFBF8A-9EB1-DD57-1B38-710AF49989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3493EF-8754-74BE-344D-B30D812A82AC}"/>
              </a:ext>
            </a:extLst>
          </p:cNvPr>
          <p:cNvSpPr>
            <a:spLocks noGrp="1"/>
          </p:cNvSpPr>
          <p:nvPr>
            <p:ph type="body" idx="1"/>
          </p:nvPr>
        </p:nvSpPr>
        <p:spPr/>
        <p:txBody>
          <a:bodyPr/>
          <a:lstStyle/>
          <a:p>
            <a:pPr lvl="1"/>
            <a:endParaRPr lang="en-AU" sz="1200" dirty="0">
              <a:latin typeface="+mj-lt"/>
            </a:endParaRPr>
          </a:p>
        </p:txBody>
      </p:sp>
      <p:sp>
        <p:nvSpPr>
          <p:cNvPr id="4" name="Slide Number Placeholder 3">
            <a:extLst>
              <a:ext uri="{FF2B5EF4-FFF2-40B4-BE49-F238E27FC236}">
                <a16:creationId xmlns:a16="http://schemas.microsoft.com/office/drawing/2014/main" id="{12459872-F4C4-F113-68CA-0EDCD64849A0}"/>
              </a:ext>
            </a:extLst>
          </p:cNvPr>
          <p:cNvSpPr>
            <a:spLocks noGrp="1"/>
          </p:cNvSpPr>
          <p:nvPr>
            <p:ph type="sldNum" sz="quarter" idx="5"/>
          </p:nvPr>
        </p:nvSpPr>
        <p:spPr/>
        <p:txBody>
          <a:bodyPr/>
          <a:lstStyle/>
          <a:p>
            <a:fld id="{ADDA032E-7F00-4D87-AE34-A08F016D55CF}" type="slidenum">
              <a:rPr lang="en-AU" smtClean="0"/>
              <a:t>9</a:t>
            </a:fld>
            <a:endParaRPr lang="en-AU"/>
          </a:p>
        </p:txBody>
      </p:sp>
    </p:spTree>
    <p:extLst>
      <p:ext uri="{BB962C8B-B14F-4D97-AF65-F5344CB8AC3E}">
        <p14:creationId xmlns:p14="http://schemas.microsoft.com/office/powerpoint/2010/main" val="3263229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F7029-D9AC-18D5-6D78-B7D17FD4BD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EA6EEE07-059D-89A1-BA53-4FF226324C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0F416547-C9C4-708A-07DB-40FE921AB67A}"/>
              </a:ext>
            </a:extLst>
          </p:cNvPr>
          <p:cNvSpPr>
            <a:spLocks noGrp="1"/>
          </p:cNvSpPr>
          <p:nvPr>
            <p:ph type="dt" sz="half" idx="10"/>
          </p:nvPr>
        </p:nvSpPr>
        <p:spPr/>
        <p:txBody>
          <a:bodyPr/>
          <a:lstStyle/>
          <a:p>
            <a:fld id="{3C43667E-C101-4089-82A6-B80F7516DBCF}" type="datetimeFigureOut">
              <a:rPr lang="en-AU" smtClean="0"/>
              <a:t>17/06/2026</a:t>
            </a:fld>
            <a:endParaRPr lang="en-AU"/>
          </a:p>
        </p:txBody>
      </p:sp>
      <p:sp>
        <p:nvSpPr>
          <p:cNvPr id="5" name="Footer Placeholder 4">
            <a:extLst>
              <a:ext uri="{FF2B5EF4-FFF2-40B4-BE49-F238E27FC236}">
                <a16:creationId xmlns:a16="http://schemas.microsoft.com/office/drawing/2014/main" id="{228F5AB3-C42E-15B0-84BE-C693AD3AF6D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ECC2A8E-12B6-DCF8-9555-ACC5D4C81C1A}"/>
              </a:ext>
            </a:extLst>
          </p:cNvPr>
          <p:cNvSpPr>
            <a:spLocks noGrp="1"/>
          </p:cNvSpPr>
          <p:nvPr>
            <p:ph type="sldNum" sz="quarter" idx="12"/>
          </p:nvPr>
        </p:nvSpPr>
        <p:spPr/>
        <p:txBody>
          <a:bodyPr/>
          <a:lstStyle/>
          <a:p>
            <a:fld id="{837E33F0-9E0B-44F8-9FB0-BA89C2CBF913}" type="slidenum">
              <a:rPr lang="en-AU" smtClean="0"/>
              <a:t>‹#›</a:t>
            </a:fld>
            <a:endParaRPr lang="en-AU"/>
          </a:p>
        </p:txBody>
      </p:sp>
    </p:spTree>
    <p:extLst>
      <p:ext uri="{BB962C8B-B14F-4D97-AF65-F5344CB8AC3E}">
        <p14:creationId xmlns:p14="http://schemas.microsoft.com/office/powerpoint/2010/main" val="3320889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0DC4A-437A-257A-1FDA-0B6BB0EB28D5}"/>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D539A38D-AD80-28D6-9A6C-323197F9C7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FB9B30A-D77F-A3AC-0E3E-E6A8E88E45CA}"/>
              </a:ext>
            </a:extLst>
          </p:cNvPr>
          <p:cNvSpPr>
            <a:spLocks noGrp="1"/>
          </p:cNvSpPr>
          <p:nvPr>
            <p:ph type="dt" sz="half" idx="10"/>
          </p:nvPr>
        </p:nvSpPr>
        <p:spPr/>
        <p:txBody>
          <a:bodyPr/>
          <a:lstStyle/>
          <a:p>
            <a:fld id="{3C43667E-C101-4089-82A6-B80F7516DBCF}" type="datetimeFigureOut">
              <a:rPr lang="en-AU" smtClean="0"/>
              <a:t>17/06/2026</a:t>
            </a:fld>
            <a:endParaRPr lang="en-AU"/>
          </a:p>
        </p:txBody>
      </p:sp>
      <p:sp>
        <p:nvSpPr>
          <p:cNvPr id="5" name="Footer Placeholder 4">
            <a:extLst>
              <a:ext uri="{FF2B5EF4-FFF2-40B4-BE49-F238E27FC236}">
                <a16:creationId xmlns:a16="http://schemas.microsoft.com/office/drawing/2014/main" id="{5E644C61-792E-0DF1-EE7C-9D5C0184035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FF4FBB6-FC95-51E2-E7CB-D38FA36F6723}"/>
              </a:ext>
            </a:extLst>
          </p:cNvPr>
          <p:cNvSpPr>
            <a:spLocks noGrp="1"/>
          </p:cNvSpPr>
          <p:nvPr>
            <p:ph type="sldNum" sz="quarter" idx="12"/>
          </p:nvPr>
        </p:nvSpPr>
        <p:spPr/>
        <p:txBody>
          <a:bodyPr/>
          <a:lstStyle/>
          <a:p>
            <a:fld id="{837E33F0-9E0B-44F8-9FB0-BA89C2CBF913}" type="slidenum">
              <a:rPr lang="en-AU" smtClean="0"/>
              <a:t>‹#›</a:t>
            </a:fld>
            <a:endParaRPr lang="en-AU"/>
          </a:p>
        </p:txBody>
      </p:sp>
    </p:spTree>
    <p:extLst>
      <p:ext uri="{BB962C8B-B14F-4D97-AF65-F5344CB8AC3E}">
        <p14:creationId xmlns:p14="http://schemas.microsoft.com/office/powerpoint/2010/main" val="3282706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069522-D009-4F6E-4F20-E757F168CC8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5CCE5B2C-F9F0-1777-7E0A-AD8AE87D95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A71D78C-FBD5-6B98-EAD1-84642E37B5BF}"/>
              </a:ext>
            </a:extLst>
          </p:cNvPr>
          <p:cNvSpPr>
            <a:spLocks noGrp="1"/>
          </p:cNvSpPr>
          <p:nvPr>
            <p:ph type="dt" sz="half" idx="10"/>
          </p:nvPr>
        </p:nvSpPr>
        <p:spPr/>
        <p:txBody>
          <a:bodyPr/>
          <a:lstStyle/>
          <a:p>
            <a:fld id="{3C43667E-C101-4089-82A6-B80F7516DBCF}" type="datetimeFigureOut">
              <a:rPr lang="en-AU" smtClean="0"/>
              <a:t>17/06/2026</a:t>
            </a:fld>
            <a:endParaRPr lang="en-AU"/>
          </a:p>
        </p:txBody>
      </p:sp>
      <p:sp>
        <p:nvSpPr>
          <p:cNvPr id="5" name="Footer Placeholder 4">
            <a:extLst>
              <a:ext uri="{FF2B5EF4-FFF2-40B4-BE49-F238E27FC236}">
                <a16:creationId xmlns:a16="http://schemas.microsoft.com/office/drawing/2014/main" id="{C628F007-3EB4-FF82-EB7B-A10DA719BA2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2FCD934-488D-53AB-7F5C-24A9B5EA1972}"/>
              </a:ext>
            </a:extLst>
          </p:cNvPr>
          <p:cNvSpPr>
            <a:spLocks noGrp="1"/>
          </p:cNvSpPr>
          <p:nvPr>
            <p:ph type="sldNum" sz="quarter" idx="12"/>
          </p:nvPr>
        </p:nvSpPr>
        <p:spPr/>
        <p:txBody>
          <a:bodyPr/>
          <a:lstStyle/>
          <a:p>
            <a:fld id="{837E33F0-9E0B-44F8-9FB0-BA89C2CBF913}" type="slidenum">
              <a:rPr lang="en-AU" smtClean="0"/>
              <a:t>‹#›</a:t>
            </a:fld>
            <a:endParaRPr lang="en-AU"/>
          </a:p>
        </p:txBody>
      </p:sp>
    </p:spTree>
    <p:extLst>
      <p:ext uri="{BB962C8B-B14F-4D97-AF65-F5344CB8AC3E}">
        <p14:creationId xmlns:p14="http://schemas.microsoft.com/office/powerpoint/2010/main" val="1058225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FE1EA-D626-FCCA-7B49-F50980B838A3}"/>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F8F1CCF-003C-DCF2-2283-B63763AB47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167A407-50AD-DDEB-727F-9BCD28AE20A2}"/>
              </a:ext>
            </a:extLst>
          </p:cNvPr>
          <p:cNvSpPr>
            <a:spLocks noGrp="1"/>
          </p:cNvSpPr>
          <p:nvPr>
            <p:ph type="dt" sz="half" idx="10"/>
          </p:nvPr>
        </p:nvSpPr>
        <p:spPr/>
        <p:txBody>
          <a:bodyPr/>
          <a:lstStyle/>
          <a:p>
            <a:fld id="{3C43667E-C101-4089-82A6-B80F7516DBCF}" type="datetimeFigureOut">
              <a:rPr lang="en-AU" smtClean="0"/>
              <a:t>17/06/2026</a:t>
            </a:fld>
            <a:endParaRPr lang="en-AU"/>
          </a:p>
        </p:txBody>
      </p:sp>
      <p:sp>
        <p:nvSpPr>
          <p:cNvPr id="5" name="Footer Placeholder 4">
            <a:extLst>
              <a:ext uri="{FF2B5EF4-FFF2-40B4-BE49-F238E27FC236}">
                <a16:creationId xmlns:a16="http://schemas.microsoft.com/office/drawing/2014/main" id="{975E9463-16AC-FBE3-4A36-5FD31CEF073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FE171FC-AB0D-90D3-3E85-846C7FABBCD8}"/>
              </a:ext>
            </a:extLst>
          </p:cNvPr>
          <p:cNvSpPr>
            <a:spLocks noGrp="1"/>
          </p:cNvSpPr>
          <p:nvPr>
            <p:ph type="sldNum" sz="quarter" idx="12"/>
          </p:nvPr>
        </p:nvSpPr>
        <p:spPr/>
        <p:txBody>
          <a:bodyPr/>
          <a:lstStyle/>
          <a:p>
            <a:fld id="{837E33F0-9E0B-44F8-9FB0-BA89C2CBF913}" type="slidenum">
              <a:rPr lang="en-AU" smtClean="0"/>
              <a:t>‹#›</a:t>
            </a:fld>
            <a:endParaRPr lang="en-AU"/>
          </a:p>
        </p:txBody>
      </p:sp>
    </p:spTree>
    <p:extLst>
      <p:ext uri="{BB962C8B-B14F-4D97-AF65-F5344CB8AC3E}">
        <p14:creationId xmlns:p14="http://schemas.microsoft.com/office/powerpoint/2010/main" val="967827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58374-BD7F-A07B-B764-1FCB2AD1F5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49BC6169-76DF-75C0-5BA8-266C9B25BF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F0D393-519D-AB31-5A36-87795D0882ED}"/>
              </a:ext>
            </a:extLst>
          </p:cNvPr>
          <p:cNvSpPr>
            <a:spLocks noGrp="1"/>
          </p:cNvSpPr>
          <p:nvPr>
            <p:ph type="dt" sz="half" idx="10"/>
          </p:nvPr>
        </p:nvSpPr>
        <p:spPr/>
        <p:txBody>
          <a:bodyPr/>
          <a:lstStyle/>
          <a:p>
            <a:fld id="{3C43667E-C101-4089-82A6-B80F7516DBCF}" type="datetimeFigureOut">
              <a:rPr lang="en-AU" smtClean="0"/>
              <a:t>17/06/2026</a:t>
            </a:fld>
            <a:endParaRPr lang="en-AU"/>
          </a:p>
        </p:txBody>
      </p:sp>
      <p:sp>
        <p:nvSpPr>
          <p:cNvPr id="5" name="Footer Placeholder 4">
            <a:extLst>
              <a:ext uri="{FF2B5EF4-FFF2-40B4-BE49-F238E27FC236}">
                <a16:creationId xmlns:a16="http://schemas.microsoft.com/office/drawing/2014/main" id="{F767F193-E5C2-00F6-6C69-89C1F1DD886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04840C6-2026-2D37-6041-646AB9AC2E80}"/>
              </a:ext>
            </a:extLst>
          </p:cNvPr>
          <p:cNvSpPr>
            <a:spLocks noGrp="1"/>
          </p:cNvSpPr>
          <p:nvPr>
            <p:ph type="sldNum" sz="quarter" idx="12"/>
          </p:nvPr>
        </p:nvSpPr>
        <p:spPr/>
        <p:txBody>
          <a:bodyPr/>
          <a:lstStyle/>
          <a:p>
            <a:fld id="{837E33F0-9E0B-44F8-9FB0-BA89C2CBF913}" type="slidenum">
              <a:rPr lang="en-AU" smtClean="0"/>
              <a:t>‹#›</a:t>
            </a:fld>
            <a:endParaRPr lang="en-AU"/>
          </a:p>
        </p:txBody>
      </p:sp>
    </p:spTree>
    <p:extLst>
      <p:ext uri="{BB962C8B-B14F-4D97-AF65-F5344CB8AC3E}">
        <p14:creationId xmlns:p14="http://schemas.microsoft.com/office/powerpoint/2010/main" val="1791518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4ACA8-75F0-07B6-BFD5-5159AAC3FD5D}"/>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0847743-75DE-2862-ECCB-33EC242777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DE5E86EA-D144-B865-5D7D-B7446C287A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EF6DE6BE-63F2-3616-761A-8AE81A078EBC}"/>
              </a:ext>
            </a:extLst>
          </p:cNvPr>
          <p:cNvSpPr>
            <a:spLocks noGrp="1"/>
          </p:cNvSpPr>
          <p:nvPr>
            <p:ph type="dt" sz="half" idx="10"/>
          </p:nvPr>
        </p:nvSpPr>
        <p:spPr/>
        <p:txBody>
          <a:bodyPr/>
          <a:lstStyle/>
          <a:p>
            <a:fld id="{3C43667E-C101-4089-82A6-B80F7516DBCF}" type="datetimeFigureOut">
              <a:rPr lang="en-AU" smtClean="0"/>
              <a:t>17/06/2026</a:t>
            </a:fld>
            <a:endParaRPr lang="en-AU"/>
          </a:p>
        </p:txBody>
      </p:sp>
      <p:sp>
        <p:nvSpPr>
          <p:cNvPr id="6" name="Footer Placeholder 5">
            <a:extLst>
              <a:ext uri="{FF2B5EF4-FFF2-40B4-BE49-F238E27FC236}">
                <a16:creationId xmlns:a16="http://schemas.microsoft.com/office/drawing/2014/main" id="{AF7C2458-62F3-0127-7A15-382D530147AB}"/>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1635C80-411D-579C-26EB-A2636A330BDA}"/>
              </a:ext>
            </a:extLst>
          </p:cNvPr>
          <p:cNvSpPr>
            <a:spLocks noGrp="1"/>
          </p:cNvSpPr>
          <p:nvPr>
            <p:ph type="sldNum" sz="quarter" idx="12"/>
          </p:nvPr>
        </p:nvSpPr>
        <p:spPr/>
        <p:txBody>
          <a:bodyPr/>
          <a:lstStyle/>
          <a:p>
            <a:fld id="{837E33F0-9E0B-44F8-9FB0-BA89C2CBF913}" type="slidenum">
              <a:rPr lang="en-AU" smtClean="0"/>
              <a:t>‹#›</a:t>
            </a:fld>
            <a:endParaRPr lang="en-AU"/>
          </a:p>
        </p:txBody>
      </p:sp>
    </p:spTree>
    <p:extLst>
      <p:ext uri="{BB962C8B-B14F-4D97-AF65-F5344CB8AC3E}">
        <p14:creationId xmlns:p14="http://schemas.microsoft.com/office/powerpoint/2010/main" val="1217728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8E0B6-9C2E-AAA8-DC6C-337743057949}"/>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16E8EAC-67F1-DA53-52EF-62D9A91D71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9D6DD3-0D82-68FF-76E7-1FCEEECBF6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3A8A2ECC-E062-52E8-B142-5CB71ACD34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D92555-22D9-BF4C-C9EA-9527387511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D304D405-B629-37A8-3B98-427F1106DA69}"/>
              </a:ext>
            </a:extLst>
          </p:cNvPr>
          <p:cNvSpPr>
            <a:spLocks noGrp="1"/>
          </p:cNvSpPr>
          <p:nvPr>
            <p:ph type="dt" sz="half" idx="10"/>
          </p:nvPr>
        </p:nvSpPr>
        <p:spPr/>
        <p:txBody>
          <a:bodyPr/>
          <a:lstStyle/>
          <a:p>
            <a:fld id="{3C43667E-C101-4089-82A6-B80F7516DBCF}" type="datetimeFigureOut">
              <a:rPr lang="en-AU" smtClean="0"/>
              <a:t>17/06/2026</a:t>
            </a:fld>
            <a:endParaRPr lang="en-AU"/>
          </a:p>
        </p:txBody>
      </p:sp>
      <p:sp>
        <p:nvSpPr>
          <p:cNvPr id="8" name="Footer Placeholder 7">
            <a:extLst>
              <a:ext uri="{FF2B5EF4-FFF2-40B4-BE49-F238E27FC236}">
                <a16:creationId xmlns:a16="http://schemas.microsoft.com/office/drawing/2014/main" id="{8B1894CE-73F4-B51E-FEBC-BE5F4F62E02C}"/>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B41503CA-A9FC-8BD3-6E68-7CAE57DB8F1D}"/>
              </a:ext>
            </a:extLst>
          </p:cNvPr>
          <p:cNvSpPr>
            <a:spLocks noGrp="1"/>
          </p:cNvSpPr>
          <p:nvPr>
            <p:ph type="sldNum" sz="quarter" idx="12"/>
          </p:nvPr>
        </p:nvSpPr>
        <p:spPr/>
        <p:txBody>
          <a:bodyPr/>
          <a:lstStyle/>
          <a:p>
            <a:fld id="{837E33F0-9E0B-44F8-9FB0-BA89C2CBF913}" type="slidenum">
              <a:rPr lang="en-AU" smtClean="0"/>
              <a:t>‹#›</a:t>
            </a:fld>
            <a:endParaRPr lang="en-AU"/>
          </a:p>
        </p:txBody>
      </p:sp>
    </p:spTree>
    <p:extLst>
      <p:ext uri="{BB962C8B-B14F-4D97-AF65-F5344CB8AC3E}">
        <p14:creationId xmlns:p14="http://schemas.microsoft.com/office/powerpoint/2010/main" val="490985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29D36-D09B-AF5F-0513-7716AA01BC89}"/>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9A63EFBC-3F23-8214-F4A7-8795E2E2E69A}"/>
              </a:ext>
            </a:extLst>
          </p:cNvPr>
          <p:cNvSpPr>
            <a:spLocks noGrp="1"/>
          </p:cNvSpPr>
          <p:nvPr>
            <p:ph type="dt" sz="half" idx="10"/>
          </p:nvPr>
        </p:nvSpPr>
        <p:spPr/>
        <p:txBody>
          <a:bodyPr/>
          <a:lstStyle/>
          <a:p>
            <a:fld id="{3C43667E-C101-4089-82A6-B80F7516DBCF}" type="datetimeFigureOut">
              <a:rPr lang="en-AU" smtClean="0"/>
              <a:t>17/06/2026</a:t>
            </a:fld>
            <a:endParaRPr lang="en-AU"/>
          </a:p>
        </p:txBody>
      </p:sp>
      <p:sp>
        <p:nvSpPr>
          <p:cNvPr id="4" name="Footer Placeholder 3">
            <a:extLst>
              <a:ext uri="{FF2B5EF4-FFF2-40B4-BE49-F238E27FC236}">
                <a16:creationId xmlns:a16="http://schemas.microsoft.com/office/drawing/2014/main" id="{531EA11E-4825-9663-CFC3-08EC10477586}"/>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DF9283AF-B3C3-6F23-C9F0-BFC8686C9B40}"/>
              </a:ext>
            </a:extLst>
          </p:cNvPr>
          <p:cNvSpPr>
            <a:spLocks noGrp="1"/>
          </p:cNvSpPr>
          <p:nvPr>
            <p:ph type="sldNum" sz="quarter" idx="12"/>
          </p:nvPr>
        </p:nvSpPr>
        <p:spPr/>
        <p:txBody>
          <a:bodyPr/>
          <a:lstStyle/>
          <a:p>
            <a:fld id="{837E33F0-9E0B-44F8-9FB0-BA89C2CBF913}" type="slidenum">
              <a:rPr lang="en-AU" smtClean="0"/>
              <a:t>‹#›</a:t>
            </a:fld>
            <a:endParaRPr lang="en-AU"/>
          </a:p>
        </p:txBody>
      </p:sp>
    </p:spTree>
    <p:extLst>
      <p:ext uri="{BB962C8B-B14F-4D97-AF65-F5344CB8AC3E}">
        <p14:creationId xmlns:p14="http://schemas.microsoft.com/office/powerpoint/2010/main" val="3210264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31E13E-86BC-70BE-AEBF-FBE48D125379}"/>
              </a:ext>
            </a:extLst>
          </p:cNvPr>
          <p:cNvSpPr>
            <a:spLocks noGrp="1"/>
          </p:cNvSpPr>
          <p:nvPr>
            <p:ph type="dt" sz="half" idx="10"/>
          </p:nvPr>
        </p:nvSpPr>
        <p:spPr/>
        <p:txBody>
          <a:bodyPr/>
          <a:lstStyle/>
          <a:p>
            <a:fld id="{3C43667E-C101-4089-82A6-B80F7516DBCF}" type="datetimeFigureOut">
              <a:rPr lang="en-AU" smtClean="0"/>
              <a:t>17/06/2026</a:t>
            </a:fld>
            <a:endParaRPr lang="en-AU"/>
          </a:p>
        </p:txBody>
      </p:sp>
      <p:sp>
        <p:nvSpPr>
          <p:cNvPr id="3" name="Footer Placeholder 2">
            <a:extLst>
              <a:ext uri="{FF2B5EF4-FFF2-40B4-BE49-F238E27FC236}">
                <a16:creationId xmlns:a16="http://schemas.microsoft.com/office/drawing/2014/main" id="{860884DA-3EE1-A829-C83F-AF78CC9F1F08}"/>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C18A2654-2EF4-B8AE-A38C-A54EC7212188}"/>
              </a:ext>
            </a:extLst>
          </p:cNvPr>
          <p:cNvSpPr>
            <a:spLocks noGrp="1"/>
          </p:cNvSpPr>
          <p:nvPr>
            <p:ph type="sldNum" sz="quarter" idx="12"/>
          </p:nvPr>
        </p:nvSpPr>
        <p:spPr/>
        <p:txBody>
          <a:bodyPr/>
          <a:lstStyle/>
          <a:p>
            <a:fld id="{837E33F0-9E0B-44F8-9FB0-BA89C2CBF913}" type="slidenum">
              <a:rPr lang="en-AU" smtClean="0"/>
              <a:t>‹#›</a:t>
            </a:fld>
            <a:endParaRPr lang="en-AU"/>
          </a:p>
        </p:txBody>
      </p:sp>
    </p:spTree>
    <p:extLst>
      <p:ext uri="{BB962C8B-B14F-4D97-AF65-F5344CB8AC3E}">
        <p14:creationId xmlns:p14="http://schemas.microsoft.com/office/powerpoint/2010/main" val="568405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8461F-8CC2-BA05-4BE1-E13FF513BD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355FB0DA-EBC3-6851-A947-3BD0C67E55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E744A7CA-B033-0D40-3FD2-01712F8E4C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82E1F9-AF8A-99CE-AB53-EB2192C4BA23}"/>
              </a:ext>
            </a:extLst>
          </p:cNvPr>
          <p:cNvSpPr>
            <a:spLocks noGrp="1"/>
          </p:cNvSpPr>
          <p:nvPr>
            <p:ph type="dt" sz="half" idx="10"/>
          </p:nvPr>
        </p:nvSpPr>
        <p:spPr/>
        <p:txBody>
          <a:bodyPr/>
          <a:lstStyle/>
          <a:p>
            <a:fld id="{3C43667E-C101-4089-82A6-B80F7516DBCF}" type="datetimeFigureOut">
              <a:rPr lang="en-AU" smtClean="0"/>
              <a:t>17/06/2026</a:t>
            </a:fld>
            <a:endParaRPr lang="en-AU"/>
          </a:p>
        </p:txBody>
      </p:sp>
      <p:sp>
        <p:nvSpPr>
          <p:cNvPr id="6" name="Footer Placeholder 5">
            <a:extLst>
              <a:ext uri="{FF2B5EF4-FFF2-40B4-BE49-F238E27FC236}">
                <a16:creationId xmlns:a16="http://schemas.microsoft.com/office/drawing/2014/main" id="{427BB1E3-7031-D63E-F74B-88B5A1F5D07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B8931D9-8B46-E8FE-0E1B-733EA03FAB38}"/>
              </a:ext>
            </a:extLst>
          </p:cNvPr>
          <p:cNvSpPr>
            <a:spLocks noGrp="1"/>
          </p:cNvSpPr>
          <p:nvPr>
            <p:ph type="sldNum" sz="quarter" idx="12"/>
          </p:nvPr>
        </p:nvSpPr>
        <p:spPr/>
        <p:txBody>
          <a:bodyPr/>
          <a:lstStyle/>
          <a:p>
            <a:fld id="{837E33F0-9E0B-44F8-9FB0-BA89C2CBF913}" type="slidenum">
              <a:rPr lang="en-AU" smtClean="0"/>
              <a:t>‹#›</a:t>
            </a:fld>
            <a:endParaRPr lang="en-AU"/>
          </a:p>
        </p:txBody>
      </p:sp>
    </p:spTree>
    <p:extLst>
      <p:ext uri="{BB962C8B-B14F-4D97-AF65-F5344CB8AC3E}">
        <p14:creationId xmlns:p14="http://schemas.microsoft.com/office/powerpoint/2010/main" val="1360221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9419C-3F82-3765-3997-4230897FF5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E016428F-BD21-C114-2867-D6185795BB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9D1A92C4-3E23-4B2C-3A43-9CCDB911B2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9ED0C4-9EE3-2E69-709E-C7630213FF7B}"/>
              </a:ext>
            </a:extLst>
          </p:cNvPr>
          <p:cNvSpPr>
            <a:spLocks noGrp="1"/>
          </p:cNvSpPr>
          <p:nvPr>
            <p:ph type="dt" sz="half" idx="10"/>
          </p:nvPr>
        </p:nvSpPr>
        <p:spPr/>
        <p:txBody>
          <a:bodyPr/>
          <a:lstStyle/>
          <a:p>
            <a:fld id="{3C43667E-C101-4089-82A6-B80F7516DBCF}" type="datetimeFigureOut">
              <a:rPr lang="en-AU" smtClean="0"/>
              <a:t>17/06/2026</a:t>
            </a:fld>
            <a:endParaRPr lang="en-AU"/>
          </a:p>
        </p:txBody>
      </p:sp>
      <p:sp>
        <p:nvSpPr>
          <p:cNvPr id="6" name="Footer Placeholder 5">
            <a:extLst>
              <a:ext uri="{FF2B5EF4-FFF2-40B4-BE49-F238E27FC236}">
                <a16:creationId xmlns:a16="http://schemas.microsoft.com/office/drawing/2014/main" id="{28A19444-4F0C-530E-A1A5-6B186C0A6E4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661C759-C46A-977D-75B2-476A55F7283A}"/>
              </a:ext>
            </a:extLst>
          </p:cNvPr>
          <p:cNvSpPr>
            <a:spLocks noGrp="1"/>
          </p:cNvSpPr>
          <p:nvPr>
            <p:ph type="sldNum" sz="quarter" idx="12"/>
          </p:nvPr>
        </p:nvSpPr>
        <p:spPr/>
        <p:txBody>
          <a:bodyPr/>
          <a:lstStyle/>
          <a:p>
            <a:fld id="{837E33F0-9E0B-44F8-9FB0-BA89C2CBF913}" type="slidenum">
              <a:rPr lang="en-AU" smtClean="0"/>
              <a:t>‹#›</a:t>
            </a:fld>
            <a:endParaRPr lang="en-AU"/>
          </a:p>
        </p:txBody>
      </p:sp>
    </p:spTree>
    <p:extLst>
      <p:ext uri="{BB962C8B-B14F-4D97-AF65-F5344CB8AC3E}">
        <p14:creationId xmlns:p14="http://schemas.microsoft.com/office/powerpoint/2010/main" val="686937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AEBA18-715C-260F-C465-F0258D222D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3AFE8D57-D55B-B14E-7B9F-0D3DC58F26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45C0DA6-3E8B-1542-D3B3-B2D8837ABE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43667E-C101-4089-82A6-B80F7516DBCF}" type="datetimeFigureOut">
              <a:rPr lang="en-AU" smtClean="0"/>
              <a:t>17/06/2026</a:t>
            </a:fld>
            <a:endParaRPr lang="en-AU"/>
          </a:p>
        </p:txBody>
      </p:sp>
      <p:sp>
        <p:nvSpPr>
          <p:cNvPr id="5" name="Footer Placeholder 4">
            <a:extLst>
              <a:ext uri="{FF2B5EF4-FFF2-40B4-BE49-F238E27FC236}">
                <a16:creationId xmlns:a16="http://schemas.microsoft.com/office/drawing/2014/main" id="{691F15FD-68E4-E958-6188-61C25929BF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1559C488-A7F5-8F46-139B-15DEAF6405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7E33F0-9E0B-44F8-9FB0-BA89C2CBF913}" type="slidenum">
              <a:rPr lang="en-AU" smtClean="0"/>
              <a:t>‹#›</a:t>
            </a:fld>
            <a:endParaRPr lang="en-AU"/>
          </a:p>
        </p:txBody>
      </p:sp>
    </p:spTree>
    <p:extLst>
      <p:ext uri="{BB962C8B-B14F-4D97-AF65-F5344CB8AC3E}">
        <p14:creationId xmlns:p14="http://schemas.microsoft.com/office/powerpoint/2010/main" val="11551089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61AA"/>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1E2FA41-F7E5-6A9F-4D89-EF39A6F0A90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001808" y="0"/>
            <a:ext cx="5190192" cy="6858000"/>
          </a:xfrm>
          <a:prstGeom prst="rect">
            <a:avLst/>
          </a:prstGeom>
        </p:spPr>
      </p:pic>
      <p:sp>
        <p:nvSpPr>
          <p:cNvPr id="12" name="Flowchart: Stored Data 11">
            <a:extLst>
              <a:ext uri="{FF2B5EF4-FFF2-40B4-BE49-F238E27FC236}">
                <a16:creationId xmlns:a16="http://schemas.microsoft.com/office/drawing/2014/main" id="{DD0E6264-D1C5-DF0F-08AD-0E772391BE24}"/>
              </a:ext>
            </a:extLst>
          </p:cNvPr>
          <p:cNvSpPr/>
          <p:nvPr/>
        </p:nvSpPr>
        <p:spPr>
          <a:xfrm>
            <a:off x="-4230357" y="0"/>
            <a:ext cx="13474735" cy="6858000"/>
          </a:xfrm>
          <a:prstGeom prst="flowChartOnlineStorage">
            <a:avLst/>
          </a:prstGeom>
          <a:solidFill>
            <a:srgbClr val="0061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A5E72BF6-25F1-27A2-916E-30F8BD311626}"/>
              </a:ext>
            </a:extLst>
          </p:cNvPr>
          <p:cNvSpPr>
            <a:spLocks noGrp="1"/>
          </p:cNvSpPr>
          <p:nvPr>
            <p:ph type="ctrTitle"/>
          </p:nvPr>
        </p:nvSpPr>
        <p:spPr>
          <a:xfrm>
            <a:off x="529386" y="17671"/>
            <a:ext cx="9144000" cy="2387600"/>
          </a:xfrm>
        </p:spPr>
        <p:txBody>
          <a:bodyPr>
            <a:normAutofit/>
          </a:bodyPr>
          <a:lstStyle/>
          <a:p>
            <a:pPr algn="l"/>
            <a:r>
              <a:rPr lang="en-AU" b="1" dirty="0">
                <a:solidFill>
                  <a:schemeClr val="bg1"/>
                </a:solidFill>
                <a:latin typeface="Source Sans Pro Black" panose="020B0604020202020204" pitchFamily="34" charset="0"/>
              </a:rPr>
              <a:t>FROM SURF TO</a:t>
            </a:r>
            <a:br>
              <a:rPr lang="en-AU" b="1" dirty="0">
                <a:solidFill>
                  <a:schemeClr val="bg1"/>
                </a:solidFill>
                <a:latin typeface="Source Sans Pro Black" panose="020B0604020202020204" pitchFamily="34" charset="0"/>
              </a:rPr>
            </a:br>
            <a:r>
              <a:rPr lang="en-AU" b="1" dirty="0">
                <a:solidFill>
                  <a:schemeClr val="bg1"/>
                </a:solidFill>
                <a:latin typeface="Source Sans Pro Black" panose="020B0604020202020204" pitchFamily="34" charset="0"/>
              </a:rPr>
              <a:t>SHOWGROUND</a:t>
            </a:r>
          </a:p>
        </p:txBody>
      </p:sp>
      <p:sp>
        <p:nvSpPr>
          <p:cNvPr id="3" name="Subtitle 2">
            <a:extLst>
              <a:ext uri="{FF2B5EF4-FFF2-40B4-BE49-F238E27FC236}">
                <a16:creationId xmlns:a16="http://schemas.microsoft.com/office/drawing/2014/main" id="{E28B4276-165A-B4C1-1FCD-C9B3ABFB5563}"/>
              </a:ext>
            </a:extLst>
          </p:cNvPr>
          <p:cNvSpPr>
            <a:spLocks noGrp="1"/>
          </p:cNvSpPr>
          <p:nvPr>
            <p:ph type="subTitle" idx="1"/>
          </p:nvPr>
        </p:nvSpPr>
        <p:spPr>
          <a:xfrm>
            <a:off x="529386" y="2495137"/>
            <a:ext cx="9144000" cy="1655762"/>
          </a:xfrm>
        </p:spPr>
        <p:txBody>
          <a:bodyPr/>
          <a:lstStyle/>
          <a:p>
            <a:pPr algn="l"/>
            <a:r>
              <a:rPr lang="en-AU" dirty="0">
                <a:solidFill>
                  <a:schemeClr val="bg1"/>
                </a:solidFill>
                <a:latin typeface="Source Sans Pro SemiBold" panose="020B0603030403020204" pitchFamily="34" charset="0"/>
                <a:ea typeface="Source Sans Pro SemiBold" panose="020B0603030403020204" pitchFamily="34" charset="0"/>
              </a:rPr>
              <a:t>Building Strong Volunteer Communities</a:t>
            </a:r>
          </a:p>
        </p:txBody>
      </p:sp>
      <p:sp>
        <p:nvSpPr>
          <p:cNvPr id="4" name="Subtitle 2">
            <a:extLst>
              <a:ext uri="{FF2B5EF4-FFF2-40B4-BE49-F238E27FC236}">
                <a16:creationId xmlns:a16="http://schemas.microsoft.com/office/drawing/2014/main" id="{FA9634DA-A892-9D91-2C37-CE3D039F0485}"/>
              </a:ext>
            </a:extLst>
          </p:cNvPr>
          <p:cNvSpPr txBox="1">
            <a:spLocks/>
          </p:cNvSpPr>
          <p:nvPr/>
        </p:nvSpPr>
        <p:spPr>
          <a:xfrm>
            <a:off x="529386" y="5759543"/>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AU" dirty="0">
                <a:solidFill>
                  <a:schemeClr val="bg1"/>
                </a:solidFill>
                <a:latin typeface="Source Sans Pro Light" panose="020B0604020202020204" pitchFamily="34" charset="0"/>
                <a:ea typeface="Source Sans Pro SemiBold" panose="020B0603030403020204" pitchFamily="34" charset="0"/>
              </a:rPr>
              <a:t>Louise Cooke, June 2026</a:t>
            </a:r>
          </a:p>
        </p:txBody>
      </p:sp>
      <p:cxnSp>
        <p:nvCxnSpPr>
          <p:cNvPr id="6" name="Straight Connector 5">
            <a:extLst>
              <a:ext uri="{FF2B5EF4-FFF2-40B4-BE49-F238E27FC236}">
                <a16:creationId xmlns:a16="http://schemas.microsoft.com/office/drawing/2014/main" id="{FC08D589-8DEC-8CFB-B742-B7EB7D6312D6}"/>
              </a:ext>
            </a:extLst>
          </p:cNvPr>
          <p:cNvCxnSpPr>
            <a:cxnSpLocks/>
          </p:cNvCxnSpPr>
          <p:nvPr/>
        </p:nvCxnSpPr>
        <p:spPr>
          <a:xfrm>
            <a:off x="632298" y="3161489"/>
            <a:ext cx="1118681" cy="0"/>
          </a:xfrm>
          <a:prstGeom prst="line">
            <a:avLst/>
          </a:prstGeom>
          <a:ln w="63500">
            <a:solidFill>
              <a:srgbClr val="FFDE1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910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03A6F3-35F1-32FF-861D-27C109B3025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F7ED436-9269-A50F-ED1D-7787EEE9E065}"/>
              </a:ext>
            </a:extLst>
          </p:cNvPr>
          <p:cNvSpPr/>
          <p:nvPr/>
        </p:nvSpPr>
        <p:spPr>
          <a:xfrm>
            <a:off x="1" y="2793305"/>
            <a:ext cx="12192000" cy="4064696"/>
          </a:xfrm>
          <a:prstGeom prst="rect">
            <a:avLst/>
          </a:prstGeom>
          <a:solidFill>
            <a:srgbClr val="283448"/>
          </a:solidFill>
          <a:ln>
            <a:solidFill>
              <a:srgbClr val="28344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a:extLst>
              <a:ext uri="{FF2B5EF4-FFF2-40B4-BE49-F238E27FC236}">
                <a16:creationId xmlns:a16="http://schemas.microsoft.com/office/drawing/2014/main" id="{952B943B-2F6A-419A-A9EC-D65F545E0266}"/>
              </a:ext>
            </a:extLst>
          </p:cNvPr>
          <p:cNvPicPr>
            <a:picLocks noChangeAspect="1"/>
          </p:cNvPicPr>
          <p:nvPr/>
        </p:nvPicPr>
        <p:blipFill>
          <a:blip r:embed="rId3"/>
          <a:srcRect l="-1" r="-994"/>
          <a:stretch>
            <a:fillRect/>
          </a:stretch>
        </p:blipFill>
        <p:spPr>
          <a:xfrm>
            <a:off x="0" y="1002374"/>
            <a:ext cx="12313085" cy="5883074"/>
          </a:xfrm>
          <a:prstGeom prst="rect">
            <a:avLst/>
          </a:prstGeom>
        </p:spPr>
      </p:pic>
      <p:sp>
        <p:nvSpPr>
          <p:cNvPr id="4" name="Title 1">
            <a:extLst>
              <a:ext uri="{FF2B5EF4-FFF2-40B4-BE49-F238E27FC236}">
                <a16:creationId xmlns:a16="http://schemas.microsoft.com/office/drawing/2014/main" id="{14BBC010-F657-BCEF-8759-E2175BE6A6ED}"/>
              </a:ext>
            </a:extLst>
          </p:cNvPr>
          <p:cNvSpPr>
            <a:spLocks noGrp="1"/>
          </p:cNvSpPr>
          <p:nvPr>
            <p:ph type="title"/>
          </p:nvPr>
        </p:nvSpPr>
        <p:spPr>
          <a:xfrm>
            <a:off x="838200" y="365125"/>
            <a:ext cx="10515600" cy="1325563"/>
          </a:xfrm>
        </p:spPr>
        <p:txBody>
          <a:bodyPr/>
          <a:lstStyle/>
          <a:p>
            <a:r>
              <a:rPr lang="en-US" dirty="0">
                <a:solidFill>
                  <a:srgbClr val="003561"/>
                </a:solidFill>
                <a:latin typeface="Source Sans Pro Black" panose="020B0803030403020204" pitchFamily="34" charset="0"/>
                <a:ea typeface="Source Sans Pro Black" panose="020B0803030403020204" pitchFamily="34" charset="0"/>
              </a:rPr>
              <a:t>SELF-DETERMINATION THEORY</a:t>
            </a:r>
            <a:endParaRPr lang="en-AU" dirty="0">
              <a:solidFill>
                <a:srgbClr val="003561"/>
              </a:solidFill>
              <a:latin typeface="Source Sans Pro Black" panose="020B0803030403020204" pitchFamily="34" charset="0"/>
              <a:ea typeface="Source Sans Pro Black" panose="020B0803030403020204" pitchFamily="34" charset="0"/>
            </a:endParaRPr>
          </a:p>
        </p:txBody>
      </p:sp>
    </p:spTree>
    <p:extLst>
      <p:ext uri="{BB962C8B-B14F-4D97-AF65-F5344CB8AC3E}">
        <p14:creationId xmlns:p14="http://schemas.microsoft.com/office/powerpoint/2010/main" val="2040509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EF4CE6-604F-F53A-164B-F05E002EB83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7CAB81E-C55E-C3AD-32E5-D6026EB4FFB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990637" y="0"/>
            <a:ext cx="5190191" cy="6858000"/>
          </a:xfrm>
          <a:prstGeom prst="rect">
            <a:avLst/>
          </a:prstGeom>
        </p:spPr>
      </p:pic>
      <p:sp>
        <p:nvSpPr>
          <p:cNvPr id="4" name="Flowchart: Stored Data 3">
            <a:extLst>
              <a:ext uri="{FF2B5EF4-FFF2-40B4-BE49-F238E27FC236}">
                <a16:creationId xmlns:a16="http://schemas.microsoft.com/office/drawing/2014/main" id="{01A55116-9423-10E8-B16C-2810E667C1AE}"/>
              </a:ext>
            </a:extLst>
          </p:cNvPr>
          <p:cNvSpPr/>
          <p:nvPr/>
        </p:nvSpPr>
        <p:spPr>
          <a:xfrm>
            <a:off x="-2741788" y="0"/>
            <a:ext cx="13474735" cy="6858000"/>
          </a:xfrm>
          <a:prstGeom prst="flowChartOnlineStorag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E3022489-2D31-6F96-5532-89A1D13A9B99}"/>
              </a:ext>
            </a:extLst>
          </p:cNvPr>
          <p:cNvSpPr>
            <a:spLocks noGrp="1"/>
          </p:cNvSpPr>
          <p:nvPr>
            <p:ph type="title"/>
          </p:nvPr>
        </p:nvSpPr>
        <p:spPr>
          <a:xfrm>
            <a:off x="838200" y="365125"/>
            <a:ext cx="10515600" cy="782739"/>
          </a:xfrm>
        </p:spPr>
        <p:txBody>
          <a:bodyPr/>
          <a:lstStyle/>
          <a:p>
            <a:r>
              <a:rPr lang="en-AU" dirty="0">
                <a:solidFill>
                  <a:srgbClr val="0061AA"/>
                </a:solidFill>
                <a:latin typeface="Source Sans Pro Black" panose="020B0803030403020204" pitchFamily="34" charset="0"/>
                <a:ea typeface="Source Sans Pro Black" panose="020B0803030403020204" pitchFamily="34" charset="0"/>
              </a:rPr>
              <a:t>Volunteer Retention at SLS</a:t>
            </a:r>
          </a:p>
        </p:txBody>
      </p:sp>
      <p:sp>
        <p:nvSpPr>
          <p:cNvPr id="3" name="Content Placeholder 2">
            <a:extLst>
              <a:ext uri="{FF2B5EF4-FFF2-40B4-BE49-F238E27FC236}">
                <a16:creationId xmlns:a16="http://schemas.microsoft.com/office/drawing/2014/main" id="{CD765FCD-2E7F-CBA2-27F8-76934E8D8D1E}"/>
              </a:ext>
            </a:extLst>
          </p:cNvPr>
          <p:cNvSpPr>
            <a:spLocks noGrp="1"/>
          </p:cNvSpPr>
          <p:nvPr>
            <p:ph idx="1"/>
          </p:nvPr>
        </p:nvSpPr>
        <p:spPr>
          <a:xfrm>
            <a:off x="838199" y="1610525"/>
            <a:ext cx="7295707" cy="5383833"/>
          </a:xfrm>
        </p:spPr>
        <p:txBody>
          <a:bodyPr>
            <a:noAutofit/>
          </a:bodyPr>
          <a:lstStyle/>
          <a:p>
            <a:pPr marL="0" indent="0">
              <a:buNone/>
            </a:pPr>
            <a:r>
              <a:rPr lang="en-AU" sz="2200" dirty="0">
                <a:solidFill>
                  <a:srgbClr val="0061AA"/>
                </a:solidFill>
                <a:latin typeface="Source Sans Pro Light" panose="020B0403030403020204" pitchFamily="34" charset="0"/>
                <a:ea typeface="Source Sans Pro Light" panose="020B0403030403020204" pitchFamily="34" charset="0"/>
              </a:rPr>
              <a:t>People join to help the community or learn new skills – whether they stay depends on the </a:t>
            </a:r>
            <a:r>
              <a:rPr lang="en-AU" sz="2200" b="1" dirty="0">
                <a:solidFill>
                  <a:srgbClr val="0061AA"/>
                </a:solidFill>
                <a:latin typeface="Source Sans Pro Light" panose="020B0403030403020204" pitchFamily="34" charset="0"/>
                <a:ea typeface="Source Sans Pro Light" panose="020B0403030403020204" pitchFamily="34" charset="0"/>
              </a:rPr>
              <a:t>culture</a:t>
            </a:r>
            <a:r>
              <a:rPr lang="en-AU" sz="2200" dirty="0">
                <a:solidFill>
                  <a:srgbClr val="0061AA"/>
                </a:solidFill>
                <a:latin typeface="Source Sans Pro Light" panose="020B0403030403020204" pitchFamily="34" charset="0"/>
                <a:ea typeface="Source Sans Pro Light" panose="020B0403030403020204" pitchFamily="34" charset="0"/>
              </a:rPr>
              <a:t>.</a:t>
            </a:r>
          </a:p>
          <a:p>
            <a:pPr marL="0" indent="0">
              <a:buNone/>
            </a:pPr>
            <a:r>
              <a:rPr lang="en-AU" sz="2200" dirty="0">
                <a:solidFill>
                  <a:srgbClr val="0061AA"/>
                </a:solidFill>
                <a:latin typeface="Source Sans Pro Light" panose="020B0403030403020204" pitchFamily="34" charset="0"/>
                <a:ea typeface="Source Sans Pro Light" panose="020B0403030403020204" pitchFamily="34" charset="0"/>
              </a:rPr>
              <a:t>Strategically, we focus on leadership development at all levels</a:t>
            </a:r>
          </a:p>
          <a:p>
            <a:r>
              <a:rPr lang="en-AU" sz="2200" dirty="0">
                <a:solidFill>
                  <a:srgbClr val="0061AA"/>
                </a:solidFill>
                <a:latin typeface="Source Sans Pro Light" panose="020B0403030403020204" pitchFamily="34" charset="0"/>
                <a:ea typeface="Source Sans Pro Light" panose="020B0403030403020204" pitchFamily="34" charset="0"/>
              </a:rPr>
              <a:t>Motivational leadership</a:t>
            </a:r>
          </a:p>
          <a:p>
            <a:r>
              <a:rPr lang="en-AU" sz="2200" dirty="0">
                <a:solidFill>
                  <a:srgbClr val="0061AA"/>
                </a:solidFill>
                <a:latin typeface="Source Sans Pro Light" panose="020B0403030403020204" pitchFamily="34" charset="0"/>
                <a:ea typeface="Source Sans Pro Light" panose="020B0403030403020204" pitchFamily="34" charset="0"/>
              </a:rPr>
              <a:t>Inclusive leadership (in progress)</a:t>
            </a:r>
          </a:p>
          <a:p>
            <a:r>
              <a:rPr lang="en-AU" sz="2200" dirty="0">
                <a:solidFill>
                  <a:srgbClr val="0061AA"/>
                </a:solidFill>
                <a:latin typeface="Source Sans Pro Light" panose="020B0403030403020204" pitchFamily="34" charset="0"/>
                <a:ea typeface="Source Sans Pro Light" panose="020B0403030403020204" pitchFamily="34" charset="0"/>
              </a:rPr>
              <a:t>Recognition</a:t>
            </a:r>
          </a:p>
        </p:txBody>
      </p:sp>
      <p:cxnSp>
        <p:nvCxnSpPr>
          <p:cNvPr id="8" name="Straight Connector 7">
            <a:extLst>
              <a:ext uri="{FF2B5EF4-FFF2-40B4-BE49-F238E27FC236}">
                <a16:creationId xmlns:a16="http://schemas.microsoft.com/office/drawing/2014/main" id="{506E2730-C6EB-6CF4-CD48-8DF4A4BFB606}"/>
              </a:ext>
            </a:extLst>
          </p:cNvPr>
          <p:cNvCxnSpPr>
            <a:cxnSpLocks/>
          </p:cNvCxnSpPr>
          <p:nvPr/>
        </p:nvCxnSpPr>
        <p:spPr>
          <a:xfrm>
            <a:off x="963038" y="1147864"/>
            <a:ext cx="1118681" cy="0"/>
          </a:xfrm>
          <a:prstGeom prst="line">
            <a:avLst/>
          </a:prstGeom>
          <a:ln w="63500">
            <a:solidFill>
              <a:srgbClr val="FFDE1A"/>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6D6C9D48-3086-261D-5284-EE6D13071BDF}"/>
              </a:ext>
            </a:extLst>
          </p:cNvPr>
          <p:cNvPicPr>
            <a:picLocks noChangeAspect="1"/>
          </p:cNvPicPr>
          <p:nvPr/>
        </p:nvPicPr>
        <p:blipFill>
          <a:blip r:embed="rId4"/>
          <a:stretch>
            <a:fillRect/>
          </a:stretch>
        </p:blipFill>
        <p:spPr>
          <a:xfrm>
            <a:off x="2562254" y="4008328"/>
            <a:ext cx="3847595" cy="2706851"/>
          </a:xfrm>
          <a:prstGeom prst="rect">
            <a:avLst/>
          </a:prstGeom>
        </p:spPr>
      </p:pic>
    </p:spTree>
    <p:extLst>
      <p:ext uri="{BB962C8B-B14F-4D97-AF65-F5344CB8AC3E}">
        <p14:creationId xmlns:p14="http://schemas.microsoft.com/office/powerpoint/2010/main" val="1391105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he Land Sydney Royal AgShows NSW Young Woman Competition - Berry Show">
            <a:extLst>
              <a:ext uri="{FF2B5EF4-FFF2-40B4-BE49-F238E27FC236}">
                <a16:creationId xmlns:a16="http://schemas.microsoft.com/office/drawing/2014/main" id="{0B21BF88-5E79-00E8-2F3B-27B2A634CC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9010" y="0"/>
            <a:ext cx="5486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Flowchart: Stored Data 4">
            <a:extLst>
              <a:ext uri="{FF2B5EF4-FFF2-40B4-BE49-F238E27FC236}">
                <a16:creationId xmlns:a16="http://schemas.microsoft.com/office/drawing/2014/main" id="{7BCC244C-595E-67C1-34AF-A6EB746B7C9B}"/>
              </a:ext>
            </a:extLst>
          </p:cNvPr>
          <p:cNvSpPr/>
          <p:nvPr/>
        </p:nvSpPr>
        <p:spPr>
          <a:xfrm>
            <a:off x="-2741788" y="0"/>
            <a:ext cx="13474735" cy="6858000"/>
          </a:xfrm>
          <a:prstGeom prst="flowChartOnlineStorag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8C2ECC7D-A4C3-6634-C8D3-34AEB0A92E7A}"/>
              </a:ext>
            </a:extLst>
          </p:cNvPr>
          <p:cNvSpPr>
            <a:spLocks noGrp="1"/>
          </p:cNvSpPr>
          <p:nvPr>
            <p:ph type="title"/>
          </p:nvPr>
        </p:nvSpPr>
        <p:spPr>
          <a:xfrm>
            <a:off x="838200" y="365125"/>
            <a:ext cx="10515600" cy="782739"/>
          </a:xfrm>
        </p:spPr>
        <p:txBody>
          <a:bodyPr/>
          <a:lstStyle/>
          <a:p>
            <a:r>
              <a:rPr lang="en-AU" dirty="0">
                <a:solidFill>
                  <a:srgbClr val="0061AA"/>
                </a:solidFill>
                <a:latin typeface="Source Sans Pro Black" panose="020B0803030403020204" pitchFamily="34" charset="0"/>
                <a:ea typeface="Source Sans Pro Black" panose="020B0803030403020204" pitchFamily="34" charset="0"/>
              </a:rPr>
              <a:t>Youth Volunteering</a:t>
            </a:r>
            <a:endParaRPr lang="en-AU" dirty="0">
              <a:solidFill>
                <a:srgbClr val="0061AA"/>
              </a:solidFill>
              <a:latin typeface="Source Sans Pro SemiBold" panose="020B0603030403020204" pitchFamily="34" charset="0"/>
              <a:ea typeface="Source Sans Pro SemiBold" panose="020B0603030403020204" pitchFamily="34" charset="0"/>
            </a:endParaRPr>
          </a:p>
        </p:txBody>
      </p:sp>
      <p:sp>
        <p:nvSpPr>
          <p:cNvPr id="3" name="Content Placeholder 2">
            <a:extLst>
              <a:ext uri="{FF2B5EF4-FFF2-40B4-BE49-F238E27FC236}">
                <a16:creationId xmlns:a16="http://schemas.microsoft.com/office/drawing/2014/main" id="{CB47A366-8F55-91B8-0C27-D4AAA0ABDBE6}"/>
              </a:ext>
            </a:extLst>
          </p:cNvPr>
          <p:cNvSpPr>
            <a:spLocks noGrp="1"/>
          </p:cNvSpPr>
          <p:nvPr>
            <p:ph idx="1"/>
          </p:nvPr>
        </p:nvSpPr>
        <p:spPr>
          <a:xfrm>
            <a:off x="838198" y="1610525"/>
            <a:ext cx="7200965" cy="5874796"/>
          </a:xfrm>
        </p:spPr>
        <p:txBody>
          <a:bodyPr>
            <a:normAutofit/>
          </a:bodyPr>
          <a:lstStyle/>
          <a:p>
            <a:r>
              <a:rPr lang="en-AU" sz="2200" dirty="0">
                <a:solidFill>
                  <a:srgbClr val="0061AA"/>
                </a:solidFill>
                <a:latin typeface="Source Sans Pro Light" panose="020B0403030403020204" pitchFamily="34" charset="0"/>
                <a:ea typeface="Source Sans Pro Light" panose="020B0403030403020204" pitchFamily="34" charset="0"/>
              </a:rPr>
              <a:t>To develop </a:t>
            </a:r>
            <a:r>
              <a:rPr lang="en-AU" sz="2200" b="1" dirty="0">
                <a:solidFill>
                  <a:srgbClr val="0061AA"/>
                </a:solidFill>
                <a:latin typeface="Source Sans Pro Light" panose="020B0403030403020204" pitchFamily="34" charset="0"/>
                <a:ea typeface="Source Sans Pro Light" panose="020B0403030403020204" pitchFamily="34" charset="0"/>
              </a:rPr>
              <a:t>skills and knowledge</a:t>
            </a:r>
          </a:p>
          <a:p>
            <a:r>
              <a:rPr lang="en-AU" sz="2200" dirty="0">
                <a:solidFill>
                  <a:srgbClr val="0061AA"/>
                </a:solidFill>
                <a:latin typeface="Source Sans Pro Light" panose="020B0403030403020204" pitchFamily="34" charset="0"/>
                <a:ea typeface="Source Sans Pro Light" panose="020B0403030403020204" pitchFamily="34" charset="0"/>
              </a:rPr>
              <a:t>To </a:t>
            </a:r>
            <a:r>
              <a:rPr lang="en-AU" sz="2200" b="1" dirty="0">
                <a:solidFill>
                  <a:srgbClr val="0061AA"/>
                </a:solidFill>
                <a:latin typeface="Source Sans Pro Light" panose="020B0403030403020204" pitchFamily="34" charset="0"/>
                <a:ea typeface="Source Sans Pro Light" panose="020B0403030403020204" pitchFamily="34" charset="0"/>
              </a:rPr>
              <a:t>have fun</a:t>
            </a:r>
            <a:r>
              <a:rPr lang="en-AU" sz="2200" dirty="0">
                <a:solidFill>
                  <a:srgbClr val="0061AA"/>
                </a:solidFill>
                <a:latin typeface="Source Sans Pro Light" panose="020B0403030403020204" pitchFamily="34" charset="0"/>
                <a:ea typeface="Source Sans Pro Light" panose="020B0403030403020204" pitchFamily="34" charset="0"/>
              </a:rPr>
              <a:t> with their friends in a welcoming environment</a:t>
            </a:r>
          </a:p>
          <a:p>
            <a:r>
              <a:rPr lang="en-AU" sz="2200" dirty="0">
                <a:solidFill>
                  <a:srgbClr val="0061AA"/>
                </a:solidFill>
                <a:latin typeface="Source Sans Pro Light" panose="020B0403030403020204" pitchFamily="34" charset="0"/>
                <a:ea typeface="Source Sans Pro Light" panose="020B0403030403020204" pitchFamily="34" charset="0"/>
              </a:rPr>
              <a:t>To </a:t>
            </a:r>
            <a:r>
              <a:rPr lang="en-AU" sz="2200" b="1" dirty="0">
                <a:solidFill>
                  <a:srgbClr val="0061AA"/>
                </a:solidFill>
                <a:latin typeface="Source Sans Pro Light" panose="020B0403030403020204" pitchFamily="34" charset="0"/>
                <a:ea typeface="Source Sans Pro Light" panose="020B0403030403020204" pitchFamily="34" charset="0"/>
              </a:rPr>
              <a:t>feel heard</a:t>
            </a:r>
            <a:r>
              <a:rPr lang="en-AU" sz="2200" dirty="0">
                <a:solidFill>
                  <a:srgbClr val="0061AA"/>
                </a:solidFill>
                <a:latin typeface="Source Sans Pro Light" panose="020B0403030403020204" pitchFamily="34" charset="0"/>
                <a:ea typeface="Source Sans Pro Light" panose="020B0403030403020204" pitchFamily="34" charset="0"/>
              </a:rPr>
              <a:t> and involved at their club, being given an active role in the club community </a:t>
            </a:r>
          </a:p>
          <a:p>
            <a:r>
              <a:rPr lang="en-AU" sz="2200" b="1" dirty="0">
                <a:solidFill>
                  <a:srgbClr val="0061AA"/>
                </a:solidFill>
                <a:latin typeface="Source Sans Pro Light" panose="020B0403030403020204" pitchFamily="34" charset="0"/>
                <a:ea typeface="Source Sans Pro Light" panose="020B0403030403020204" pitchFamily="34" charset="0"/>
              </a:rPr>
              <a:t>Recognition</a:t>
            </a:r>
            <a:r>
              <a:rPr lang="en-AU" sz="2200" dirty="0">
                <a:solidFill>
                  <a:srgbClr val="0061AA"/>
                </a:solidFill>
                <a:latin typeface="Source Sans Pro Light" panose="020B0403030403020204" pitchFamily="34" charset="0"/>
                <a:ea typeface="Source Sans Pro Light" panose="020B0403030403020204" pitchFamily="34" charset="0"/>
              </a:rPr>
              <a:t> of their services and commitment</a:t>
            </a:r>
          </a:p>
          <a:p>
            <a:endParaRPr lang="en-AU" dirty="0">
              <a:solidFill>
                <a:srgbClr val="0061AA"/>
              </a:solidFill>
              <a:latin typeface="Source Sans Pro Light" panose="020B0403030403020204" pitchFamily="34" charset="0"/>
              <a:ea typeface="Source Sans Pro Light" panose="020B0403030403020204" pitchFamily="34" charset="0"/>
            </a:endParaRPr>
          </a:p>
        </p:txBody>
      </p:sp>
      <p:cxnSp>
        <p:nvCxnSpPr>
          <p:cNvPr id="8" name="Straight Connector 7">
            <a:extLst>
              <a:ext uri="{FF2B5EF4-FFF2-40B4-BE49-F238E27FC236}">
                <a16:creationId xmlns:a16="http://schemas.microsoft.com/office/drawing/2014/main" id="{EECA93D2-8472-0652-CBF5-5EF20A84C33F}"/>
              </a:ext>
            </a:extLst>
          </p:cNvPr>
          <p:cNvCxnSpPr>
            <a:cxnSpLocks/>
          </p:cNvCxnSpPr>
          <p:nvPr/>
        </p:nvCxnSpPr>
        <p:spPr>
          <a:xfrm>
            <a:off x="963038" y="1147864"/>
            <a:ext cx="1118681" cy="0"/>
          </a:xfrm>
          <a:prstGeom prst="line">
            <a:avLst/>
          </a:prstGeom>
          <a:ln w="63500">
            <a:solidFill>
              <a:srgbClr val="FFDE1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1171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68C3A-E0CB-5115-4F7F-FDDA5686A942}"/>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A6B6A56B-F316-DD04-BBAF-482E3485F87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001808" y="0"/>
            <a:ext cx="5190192" cy="6858000"/>
          </a:xfrm>
          <a:prstGeom prst="rect">
            <a:avLst/>
          </a:prstGeom>
        </p:spPr>
      </p:pic>
      <p:sp>
        <p:nvSpPr>
          <p:cNvPr id="12" name="Flowchart: Stored Data 11">
            <a:extLst>
              <a:ext uri="{FF2B5EF4-FFF2-40B4-BE49-F238E27FC236}">
                <a16:creationId xmlns:a16="http://schemas.microsoft.com/office/drawing/2014/main" id="{2BBA13C4-9038-39AE-12E7-F0ABAE0908A7}"/>
              </a:ext>
            </a:extLst>
          </p:cNvPr>
          <p:cNvSpPr/>
          <p:nvPr/>
        </p:nvSpPr>
        <p:spPr>
          <a:xfrm>
            <a:off x="-4230357" y="0"/>
            <a:ext cx="13474735" cy="6858000"/>
          </a:xfrm>
          <a:prstGeom prst="flowChartOnlineStorage">
            <a:avLst/>
          </a:prstGeom>
          <a:solidFill>
            <a:srgbClr val="0061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5E1C016C-3B1A-62D8-3F7C-59ABA7213BA4}"/>
              </a:ext>
            </a:extLst>
          </p:cNvPr>
          <p:cNvSpPr>
            <a:spLocks noGrp="1"/>
          </p:cNvSpPr>
          <p:nvPr>
            <p:ph type="ctrTitle"/>
          </p:nvPr>
        </p:nvSpPr>
        <p:spPr>
          <a:xfrm>
            <a:off x="529386" y="17671"/>
            <a:ext cx="9144000" cy="2387600"/>
          </a:xfrm>
        </p:spPr>
        <p:txBody>
          <a:bodyPr>
            <a:normAutofit/>
          </a:bodyPr>
          <a:lstStyle/>
          <a:p>
            <a:pPr algn="l"/>
            <a:r>
              <a:rPr lang="en-AU" b="1" dirty="0">
                <a:solidFill>
                  <a:schemeClr val="bg1"/>
                </a:solidFill>
                <a:latin typeface="Source Sans Pro Black" panose="020B0604020202020204" pitchFamily="34" charset="0"/>
              </a:rPr>
              <a:t>FROM SURF TO</a:t>
            </a:r>
            <a:br>
              <a:rPr lang="en-AU" b="1" dirty="0">
                <a:solidFill>
                  <a:schemeClr val="bg1"/>
                </a:solidFill>
                <a:latin typeface="Source Sans Pro Black" panose="020B0604020202020204" pitchFamily="34" charset="0"/>
              </a:rPr>
            </a:br>
            <a:r>
              <a:rPr lang="en-AU" b="1" dirty="0">
                <a:solidFill>
                  <a:schemeClr val="bg1"/>
                </a:solidFill>
                <a:latin typeface="Source Sans Pro Black" panose="020B0604020202020204" pitchFamily="34" charset="0"/>
              </a:rPr>
              <a:t>SHOWGROUND</a:t>
            </a:r>
          </a:p>
        </p:txBody>
      </p:sp>
      <p:sp>
        <p:nvSpPr>
          <p:cNvPr id="3" name="Subtitle 2">
            <a:extLst>
              <a:ext uri="{FF2B5EF4-FFF2-40B4-BE49-F238E27FC236}">
                <a16:creationId xmlns:a16="http://schemas.microsoft.com/office/drawing/2014/main" id="{DA2C77B7-B17C-323F-F43F-D50B8943B5A8}"/>
              </a:ext>
            </a:extLst>
          </p:cNvPr>
          <p:cNvSpPr>
            <a:spLocks noGrp="1"/>
          </p:cNvSpPr>
          <p:nvPr>
            <p:ph type="subTitle" idx="1"/>
          </p:nvPr>
        </p:nvSpPr>
        <p:spPr>
          <a:xfrm>
            <a:off x="529386" y="2495137"/>
            <a:ext cx="9144000" cy="1655762"/>
          </a:xfrm>
        </p:spPr>
        <p:txBody>
          <a:bodyPr/>
          <a:lstStyle/>
          <a:p>
            <a:pPr algn="l"/>
            <a:r>
              <a:rPr lang="en-AU" dirty="0">
                <a:solidFill>
                  <a:schemeClr val="bg1"/>
                </a:solidFill>
                <a:latin typeface="Source Sans Pro SemiBold" panose="020B0603030403020204" pitchFamily="34" charset="0"/>
                <a:ea typeface="Source Sans Pro SemiBold" panose="020B0603030403020204" pitchFamily="34" charset="0"/>
              </a:rPr>
              <a:t>Questions?</a:t>
            </a:r>
          </a:p>
        </p:txBody>
      </p:sp>
      <p:sp>
        <p:nvSpPr>
          <p:cNvPr id="4" name="Subtitle 2">
            <a:extLst>
              <a:ext uri="{FF2B5EF4-FFF2-40B4-BE49-F238E27FC236}">
                <a16:creationId xmlns:a16="http://schemas.microsoft.com/office/drawing/2014/main" id="{59EBFABA-BE4B-F869-DED8-CF7D7ECC9EF6}"/>
              </a:ext>
            </a:extLst>
          </p:cNvPr>
          <p:cNvSpPr txBox="1">
            <a:spLocks/>
          </p:cNvSpPr>
          <p:nvPr/>
        </p:nvSpPr>
        <p:spPr>
          <a:xfrm>
            <a:off x="529386" y="5759543"/>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AU" dirty="0">
                <a:solidFill>
                  <a:schemeClr val="bg1"/>
                </a:solidFill>
                <a:latin typeface="Source Sans Pro Light" panose="020B0604020202020204" pitchFamily="34" charset="0"/>
                <a:ea typeface="Source Sans Pro SemiBold" panose="020B0603030403020204" pitchFamily="34" charset="0"/>
              </a:rPr>
              <a:t>Louise Cooke, June 2026</a:t>
            </a:r>
          </a:p>
        </p:txBody>
      </p:sp>
      <p:cxnSp>
        <p:nvCxnSpPr>
          <p:cNvPr id="6" name="Straight Connector 5">
            <a:extLst>
              <a:ext uri="{FF2B5EF4-FFF2-40B4-BE49-F238E27FC236}">
                <a16:creationId xmlns:a16="http://schemas.microsoft.com/office/drawing/2014/main" id="{DA52255D-D0FE-C00D-53C7-F901F61DC486}"/>
              </a:ext>
            </a:extLst>
          </p:cNvPr>
          <p:cNvCxnSpPr>
            <a:cxnSpLocks/>
          </p:cNvCxnSpPr>
          <p:nvPr/>
        </p:nvCxnSpPr>
        <p:spPr>
          <a:xfrm>
            <a:off x="632298" y="3161489"/>
            <a:ext cx="1118681" cy="0"/>
          </a:xfrm>
          <a:prstGeom prst="line">
            <a:avLst/>
          </a:prstGeom>
          <a:ln w="63500">
            <a:solidFill>
              <a:srgbClr val="FFDE1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8133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BC221-BCE0-40EA-0C9F-370B8B2CA1D5}"/>
            </a:ext>
          </a:extLst>
        </p:cNvPr>
        <p:cNvGrpSpPr/>
        <p:nvPr/>
      </p:nvGrpSpPr>
      <p:grpSpPr>
        <a:xfrm>
          <a:off x="0" y="0"/>
          <a:ext cx="0" cy="0"/>
          <a:chOff x="0" y="0"/>
          <a:chExt cx="0" cy="0"/>
        </a:xfrm>
      </p:grpSpPr>
      <p:pic>
        <p:nvPicPr>
          <p:cNvPr id="1026" name="Picture 2" descr="A girl feeds a goat">
            <a:extLst>
              <a:ext uri="{FF2B5EF4-FFF2-40B4-BE49-F238E27FC236}">
                <a16:creationId xmlns:a16="http://schemas.microsoft.com/office/drawing/2014/main" id="{A6489172-E73F-32A0-A94A-A964372581F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526" r="25975"/>
          <a:stretch>
            <a:fillRect/>
          </a:stretch>
        </p:blipFill>
        <p:spPr bwMode="auto">
          <a:xfrm>
            <a:off x="7825240" y="0"/>
            <a:ext cx="467785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Flowchart: Stored Data 3">
            <a:extLst>
              <a:ext uri="{FF2B5EF4-FFF2-40B4-BE49-F238E27FC236}">
                <a16:creationId xmlns:a16="http://schemas.microsoft.com/office/drawing/2014/main" id="{D3E7A653-C0DF-A515-7A36-87138F3A769C}"/>
              </a:ext>
            </a:extLst>
          </p:cNvPr>
          <p:cNvSpPr/>
          <p:nvPr/>
        </p:nvSpPr>
        <p:spPr>
          <a:xfrm>
            <a:off x="-2741788" y="0"/>
            <a:ext cx="13474735" cy="6858000"/>
          </a:xfrm>
          <a:prstGeom prst="flowChartOnlineStorag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C0BEEFA1-B872-A007-7341-804B310392FD}"/>
              </a:ext>
            </a:extLst>
          </p:cNvPr>
          <p:cNvSpPr>
            <a:spLocks noGrp="1"/>
          </p:cNvSpPr>
          <p:nvPr>
            <p:ph type="title"/>
          </p:nvPr>
        </p:nvSpPr>
        <p:spPr>
          <a:xfrm>
            <a:off x="838200" y="365125"/>
            <a:ext cx="10515600" cy="782739"/>
          </a:xfrm>
        </p:spPr>
        <p:txBody>
          <a:bodyPr/>
          <a:lstStyle/>
          <a:p>
            <a:r>
              <a:rPr lang="en-AU" dirty="0">
                <a:solidFill>
                  <a:srgbClr val="0061AA"/>
                </a:solidFill>
                <a:latin typeface="Source Sans Pro Black" panose="020B0803030403020204" pitchFamily="34" charset="0"/>
                <a:ea typeface="Source Sans Pro Black" panose="020B0803030403020204" pitchFamily="34" charset="0"/>
              </a:rPr>
              <a:t>Both organisations…</a:t>
            </a:r>
          </a:p>
        </p:txBody>
      </p:sp>
      <p:sp>
        <p:nvSpPr>
          <p:cNvPr id="3" name="Content Placeholder 2">
            <a:extLst>
              <a:ext uri="{FF2B5EF4-FFF2-40B4-BE49-F238E27FC236}">
                <a16:creationId xmlns:a16="http://schemas.microsoft.com/office/drawing/2014/main" id="{1FF713A6-D69E-B6F2-BC10-376BB2B7AA20}"/>
              </a:ext>
            </a:extLst>
          </p:cNvPr>
          <p:cNvSpPr>
            <a:spLocks noGrp="1"/>
          </p:cNvSpPr>
          <p:nvPr>
            <p:ph idx="1"/>
          </p:nvPr>
        </p:nvSpPr>
        <p:spPr>
          <a:xfrm>
            <a:off x="838199" y="1610525"/>
            <a:ext cx="7295707" cy="5383833"/>
          </a:xfrm>
        </p:spPr>
        <p:txBody>
          <a:bodyPr>
            <a:noAutofit/>
          </a:bodyPr>
          <a:lstStyle/>
          <a:p>
            <a:r>
              <a:rPr lang="en-AU" sz="2200" dirty="0">
                <a:solidFill>
                  <a:srgbClr val="0061AA"/>
                </a:solidFill>
                <a:latin typeface="Source Sans Pro Light" panose="020B0403030403020204" pitchFamily="34" charset="0"/>
                <a:ea typeface="Source Sans Pro Light" panose="020B0403030403020204" pitchFamily="34" charset="0"/>
              </a:rPr>
              <a:t>Have strong traditions</a:t>
            </a:r>
          </a:p>
          <a:p>
            <a:r>
              <a:rPr lang="en-AU" sz="2200" dirty="0">
                <a:solidFill>
                  <a:srgbClr val="0061AA"/>
                </a:solidFill>
                <a:latin typeface="Source Sans Pro Light" panose="020B0403030403020204" pitchFamily="34" charset="0"/>
                <a:ea typeface="Source Sans Pro Light" panose="020B0403030403020204" pitchFamily="34" charset="0"/>
              </a:rPr>
              <a:t>Are hubs for community connection</a:t>
            </a:r>
          </a:p>
          <a:p>
            <a:r>
              <a:rPr lang="en-AU" sz="2200" dirty="0">
                <a:solidFill>
                  <a:srgbClr val="0061AA"/>
                </a:solidFill>
                <a:latin typeface="Source Sans Pro Light" panose="020B0403030403020204" pitchFamily="34" charset="0"/>
                <a:ea typeface="Source Sans Pro Light" panose="020B0403030403020204" pitchFamily="34" charset="0"/>
              </a:rPr>
              <a:t>Operate within a similar volunteer-led structure</a:t>
            </a:r>
          </a:p>
          <a:p>
            <a:r>
              <a:rPr lang="en-AU" sz="2200" dirty="0">
                <a:solidFill>
                  <a:srgbClr val="0061AA"/>
                </a:solidFill>
                <a:latin typeface="Source Sans Pro Light" panose="020B0403030403020204" pitchFamily="34" charset="0"/>
                <a:ea typeface="Source Sans Pro Light" panose="020B0403030403020204" pitchFamily="34" charset="0"/>
              </a:rPr>
              <a:t>Know that without volunteers, none of what we do happens</a:t>
            </a:r>
          </a:p>
        </p:txBody>
      </p:sp>
      <p:cxnSp>
        <p:nvCxnSpPr>
          <p:cNvPr id="8" name="Straight Connector 7">
            <a:extLst>
              <a:ext uri="{FF2B5EF4-FFF2-40B4-BE49-F238E27FC236}">
                <a16:creationId xmlns:a16="http://schemas.microsoft.com/office/drawing/2014/main" id="{C032E2ED-4777-B242-F5F1-EC1CD420CDCF}"/>
              </a:ext>
            </a:extLst>
          </p:cNvPr>
          <p:cNvCxnSpPr>
            <a:cxnSpLocks/>
          </p:cNvCxnSpPr>
          <p:nvPr/>
        </p:nvCxnSpPr>
        <p:spPr>
          <a:xfrm>
            <a:off x="963038" y="1147864"/>
            <a:ext cx="1118681" cy="0"/>
          </a:xfrm>
          <a:prstGeom prst="line">
            <a:avLst/>
          </a:prstGeom>
          <a:ln w="63500">
            <a:solidFill>
              <a:srgbClr val="FFDE1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757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881F0C-9756-03DF-9FD4-1E4E85DDA5E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466909B-EFD1-BCD4-2D04-4C7414C6A5A3}"/>
              </a:ext>
            </a:extLst>
          </p:cNvPr>
          <p:cNvPicPr>
            <a:picLocks noChangeAspect="1"/>
          </p:cNvPicPr>
          <p:nvPr/>
        </p:nvPicPr>
        <p:blipFill rotWithShape="1">
          <a:blip r:embed="rId3">
            <a:extLst>
              <a:ext uri="{28A0092B-C50C-407E-A947-70E740481C1C}">
                <a14:useLocalDpi xmlns:a14="http://schemas.microsoft.com/office/drawing/2010/main" val="0"/>
              </a:ext>
            </a:extLst>
          </a:blip>
          <a:srcRect r="19987"/>
          <a:stretch/>
        </p:blipFill>
        <p:spPr>
          <a:xfrm>
            <a:off x="8166758" y="0"/>
            <a:ext cx="4152836" cy="6858000"/>
          </a:xfrm>
          <a:prstGeom prst="rect">
            <a:avLst/>
          </a:prstGeom>
        </p:spPr>
      </p:pic>
      <p:sp>
        <p:nvSpPr>
          <p:cNvPr id="5" name="Flowchart: Stored Data 4">
            <a:extLst>
              <a:ext uri="{FF2B5EF4-FFF2-40B4-BE49-F238E27FC236}">
                <a16:creationId xmlns:a16="http://schemas.microsoft.com/office/drawing/2014/main" id="{35A21130-198E-18B7-2C0F-EEF70C5A8AF8}"/>
              </a:ext>
            </a:extLst>
          </p:cNvPr>
          <p:cNvSpPr/>
          <p:nvPr/>
        </p:nvSpPr>
        <p:spPr>
          <a:xfrm>
            <a:off x="-2741788" y="0"/>
            <a:ext cx="13474735" cy="6858000"/>
          </a:xfrm>
          <a:prstGeom prst="flowChartOnlineStorag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E95757ED-9F85-6A52-6F85-4276F77E3267}"/>
              </a:ext>
            </a:extLst>
          </p:cNvPr>
          <p:cNvSpPr>
            <a:spLocks noGrp="1"/>
          </p:cNvSpPr>
          <p:nvPr>
            <p:ph type="title"/>
          </p:nvPr>
        </p:nvSpPr>
        <p:spPr>
          <a:xfrm>
            <a:off x="838200" y="365125"/>
            <a:ext cx="10515600" cy="782739"/>
          </a:xfrm>
        </p:spPr>
        <p:txBody>
          <a:bodyPr/>
          <a:lstStyle/>
          <a:p>
            <a:r>
              <a:rPr lang="en-AU" dirty="0">
                <a:solidFill>
                  <a:srgbClr val="0061AA"/>
                </a:solidFill>
                <a:latin typeface="Source Sans Pro Black" panose="020B0803030403020204" pitchFamily="34" charset="0"/>
                <a:ea typeface="Source Sans Pro Black" panose="020B0803030403020204" pitchFamily="34" charset="0"/>
              </a:rPr>
              <a:t>Our key challenges: </a:t>
            </a:r>
            <a:r>
              <a:rPr lang="en-AU" dirty="0">
                <a:solidFill>
                  <a:srgbClr val="0061AA"/>
                </a:solidFill>
                <a:latin typeface="Source Sans Pro SemiBold" panose="020B0603030403020204" pitchFamily="34" charset="0"/>
                <a:ea typeface="Source Sans Pro SemiBold" panose="020B0603030403020204" pitchFamily="34" charset="0"/>
              </a:rPr>
              <a:t>Volunteering</a:t>
            </a:r>
          </a:p>
        </p:txBody>
      </p:sp>
      <p:sp>
        <p:nvSpPr>
          <p:cNvPr id="3" name="Content Placeholder 2">
            <a:extLst>
              <a:ext uri="{FF2B5EF4-FFF2-40B4-BE49-F238E27FC236}">
                <a16:creationId xmlns:a16="http://schemas.microsoft.com/office/drawing/2014/main" id="{4092D246-5EF4-E066-10A6-6570173979FF}"/>
              </a:ext>
            </a:extLst>
          </p:cNvPr>
          <p:cNvSpPr>
            <a:spLocks noGrp="1"/>
          </p:cNvSpPr>
          <p:nvPr>
            <p:ph idx="1"/>
          </p:nvPr>
        </p:nvSpPr>
        <p:spPr>
          <a:xfrm>
            <a:off x="838198" y="1610525"/>
            <a:ext cx="7200965" cy="5874796"/>
          </a:xfrm>
        </p:spPr>
        <p:txBody>
          <a:bodyPr>
            <a:normAutofit/>
          </a:bodyPr>
          <a:lstStyle/>
          <a:p>
            <a:r>
              <a:rPr lang="en-AU" sz="2200" b="1" dirty="0">
                <a:solidFill>
                  <a:srgbClr val="0061AA"/>
                </a:solidFill>
                <a:latin typeface="Source Sans Pro Light" panose="020B0403030403020204" pitchFamily="34" charset="0"/>
                <a:ea typeface="Source Sans Pro Light" panose="020B0403030403020204" pitchFamily="34" charset="0"/>
              </a:rPr>
              <a:t>Volunteering is on the decline </a:t>
            </a:r>
            <a:r>
              <a:rPr lang="en-AU" sz="2200" dirty="0">
                <a:solidFill>
                  <a:srgbClr val="0061AA"/>
                </a:solidFill>
                <a:latin typeface="Source Sans Pro Light" panose="020B0403030403020204" pitchFamily="34" charset="0"/>
                <a:ea typeface="Source Sans Pro Light" panose="020B0403030403020204" pitchFamily="34" charset="0"/>
              </a:rPr>
              <a:t>– t</a:t>
            </a:r>
            <a:r>
              <a:rPr lang="en-AU" sz="2400" dirty="0">
                <a:solidFill>
                  <a:srgbClr val="0061AA"/>
                </a:solidFill>
                <a:latin typeface="Source Sans Pro Light" panose="020B0403030403020204" pitchFamily="34" charset="0"/>
                <a:ea typeface="Source Sans Pro Light" panose="020B0403030403020204" pitchFamily="34" charset="0"/>
              </a:rPr>
              <a:t>here is growing concern about the viability and sustainability of volunteering.</a:t>
            </a:r>
            <a:endParaRPr lang="en-AU" sz="2200" dirty="0">
              <a:solidFill>
                <a:srgbClr val="0061AA"/>
              </a:solidFill>
              <a:latin typeface="Source Sans Pro Light" panose="020B0403030403020204" pitchFamily="34" charset="0"/>
              <a:ea typeface="Source Sans Pro Light" panose="020B0403030403020204" pitchFamily="34" charset="0"/>
            </a:endParaRPr>
          </a:p>
          <a:p>
            <a:r>
              <a:rPr lang="en-AU" sz="2200" dirty="0">
                <a:solidFill>
                  <a:srgbClr val="0061AA"/>
                </a:solidFill>
                <a:latin typeface="Source Sans Pro Light" panose="020B0403030403020204" pitchFamily="34" charset="0"/>
                <a:ea typeface="Source Sans Pro Light" panose="020B0403030403020204" pitchFamily="34" charset="0"/>
              </a:rPr>
              <a:t>The trend towards </a:t>
            </a:r>
            <a:r>
              <a:rPr lang="en-AU" sz="2200" b="1" dirty="0">
                <a:solidFill>
                  <a:srgbClr val="0061AA"/>
                </a:solidFill>
                <a:latin typeface="Source Sans Pro Light" panose="020B0403030403020204" pitchFamily="34" charset="0"/>
                <a:ea typeface="Source Sans Pro Light" panose="020B0403030403020204" pitchFamily="34" charset="0"/>
              </a:rPr>
              <a:t>professionalising volunteering</a:t>
            </a:r>
            <a:r>
              <a:rPr lang="en-AU" sz="2200" dirty="0">
                <a:solidFill>
                  <a:srgbClr val="0061AA"/>
                </a:solidFill>
                <a:latin typeface="Source Sans Pro Light" panose="020B0403030403020204" pitchFamily="34" charset="0"/>
                <a:ea typeface="Source Sans Pro Light" panose="020B0403030403020204" pitchFamily="34" charset="0"/>
              </a:rPr>
              <a:t> has resulted in increased job demands – this has put strain on an often dwindling pool of volunteers.</a:t>
            </a:r>
          </a:p>
          <a:p>
            <a:r>
              <a:rPr lang="en-AU" sz="2200" dirty="0">
                <a:solidFill>
                  <a:srgbClr val="0061AA"/>
                </a:solidFill>
                <a:latin typeface="Source Sans Pro Light" panose="020B0403030403020204" pitchFamily="34" charset="0"/>
                <a:ea typeface="Source Sans Pro Light" panose="020B0403030403020204" pitchFamily="34" charset="0"/>
              </a:rPr>
              <a:t>The </a:t>
            </a:r>
            <a:r>
              <a:rPr lang="en-AU" sz="2200" b="1" dirty="0">
                <a:solidFill>
                  <a:srgbClr val="0061AA"/>
                </a:solidFill>
                <a:latin typeface="Source Sans Pro Light" panose="020B0403030403020204" pitchFamily="34" charset="0"/>
                <a:ea typeface="Source Sans Pro Light" panose="020B0403030403020204" pitchFamily="34" charset="0"/>
              </a:rPr>
              <a:t>changing nature of volunteering</a:t>
            </a:r>
            <a:r>
              <a:rPr lang="en-AU" sz="2200" dirty="0">
                <a:solidFill>
                  <a:srgbClr val="0061AA"/>
                </a:solidFill>
                <a:latin typeface="Source Sans Pro Light" panose="020B0403030403020204" pitchFamily="34" charset="0"/>
                <a:ea typeface="Source Sans Pro Light" panose="020B0403030403020204" pitchFamily="34" charset="0"/>
              </a:rPr>
              <a:t>, specifically a growing trend towards episodic or ad-hoc volunteering, is at odds with the demands of many volunteer roles.</a:t>
            </a:r>
          </a:p>
          <a:p>
            <a:endParaRPr lang="en-AU" dirty="0">
              <a:solidFill>
                <a:srgbClr val="0061AA"/>
              </a:solidFill>
              <a:latin typeface="Source Sans Pro Light" panose="020B0403030403020204" pitchFamily="34" charset="0"/>
              <a:ea typeface="Source Sans Pro Light" panose="020B0403030403020204" pitchFamily="34" charset="0"/>
            </a:endParaRPr>
          </a:p>
        </p:txBody>
      </p:sp>
      <p:cxnSp>
        <p:nvCxnSpPr>
          <p:cNvPr id="8" name="Straight Connector 7">
            <a:extLst>
              <a:ext uri="{FF2B5EF4-FFF2-40B4-BE49-F238E27FC236}">
                <a16:creationId xmlns:a16="http://schemas.microsoft.com/office/drawing/2014/main" id="{2C557BCB-E8BD-1432-7D6A-9C98AE4E5CD7}"/>
              </a:ext>
            </a:extLst>
          </p:cNvPr>
          <p:cNvCxnSpPr>
            <a:cxnSpLocks/>
          </p:cNvCxnSpPr>
          <p:nvPr/>
        </p:nvCxnSpPr>
        <p:spPr>
          <a:xfrm>
            <a:off x="963038" y="1147864"/>
            <a:ext cx="1118681" cy="0"/>
          </a:xfrm>
          <a:prstGeom prst="line">
            <a:avLst/>
          </a:prstGeom>
          <a:ln w="63500">
            <a:solidFill>
              <a:srgbClr val="FFDE1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0268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EC7C449E-15B1-30C7-5EBB-B065267DB7F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64" r="-26864"/>
          <a:stretch>
            <a:fillRect/>
          </a:stretch>
        </p:blipFill>
        <p:spPr bwMode="auto">
          <a:xfrm>
            <a:off x="7635875" y="0"/>
            <a:ext cx="911225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Flowchart: Stored Data 3">
            <a:extLst>
              <a:ext uri="{FF2B5EF4-FFF2-40B4-BE49-F238E27FC236}">
                <a16:creationId xmlns:a16="http://schemas.microsoft.com/office/drawing/2014/main" id="{42BB7929-BD0B-CFD5-010B-8653BD331586}"/>
              </a:ext>
            </a:extLst>
          </p:cNvPr>
          <p:cNvSpPr/>
          <p:nvPr/>
        </p:nvSpPr>
        <p:spPr>
          <a:xfrm>
            <a:off x="-2741788" y="0"/>
            <a:ext cx="13474735" cy="6858000"/>
          </a:xfrm>
          <a:prstGeom prst="flowChartOnlineStorag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8C2ECC7D-A4C3-6634-C8D3-34AEB0A92E7A}"/>
              </a:ext>
            </a:extLst>
          </p:cNvPr>
          <p:cNvSpPr>
            <a:spLocks noGrp="1"/>
          </p:cNvSpPr>
          <p:nvPr>
            <p:ph type="title"/>
          </p:nvPr>
        </p:nvSpPr>
        <p:spPr>
          <a:xfrm>
            <a:off x="838200" y="365125"/>
            <a:ext cx="10515600" cy="782739"/>
          </a:xfrm>
        </p:spPr>
        <p:txBody>
          <a:bodyPr/>
          <a:lstStyle/>
          <a:p>
            <a:r>
              <a:rPr lang="en-AU" dirty="0">
                <a:solidFill>
                  <a:srgbClr val="0061AA"/>
                </a:solidFill>
                <a:latin typeface="Source Sans Pro Black" panose="020B0803030403020204" pitchFamily="34" charset="0"/>
                <a:ea typeface="Source Sans Pro Black" panose="020B0803030403020204" pitchFamily="34" charset="0"/>
              </a:rPr>
              <a:t>Volunteer recruitment</a:t>
            </a:r>
          </a:p>
        </p:txBody>
      </p:sp>
      <p:sp>
        <p:nvSpPr>
          <p:cNvPr id="3" name="Content Placeholder 2">
            <a:extLst>
              <a:ext uri="{FF2B5EF4-FFF2-40B4-BE49-F238E27FC236}">
                <a16:creationId xmlns:a16="http://schemas.microsoft.com/office/drawing/2014/main" id="{CB47A366-8F55-91B8-0C27-D4AAA0ABDBE6}"/>
              </a:ext>
            </a:extLst>
          </p:cNvPr>
          <p:cNvSpPr>
            <a:spLocks noGrp="1"/>
          </p:cNvSpPr>
          <p:nvPr>
            <p:ph idx="1"/>
          </p:nvPr>
        </p:nvSpPr>
        <p:spPr>
          <a:xfrm>
            <a:off x="838199" y="1610525"/>
            <a:ext cx="7295707" cy="5383833"/>
          </a:xfrm>
        </p:spPr>
        <p:txBody>
          <a:bodyPr>
            <a:noAutofit/>
          </a:bodyPr>
          <a:lstStyle/>
          <a:p>
            <a:r>
              <a:rPr lang="en-AU" sz="2200" dirty="0">
                <a:solidFill>
                  <a:srgbClr val="0061AA"/>
                </a:solidFill>
                <a:latin typeface="Source Sans Pro Light" panose="020B0403030403020204" pitchFamily="34" charset="0"/>
                <a:ea typeface="Source Sans Pro Light" panose="020B0403030403020204" pitchFamily="34" charset="0"/>
              </a:rPr>
              <a:t>Most people join as a volunteer because </a:t>
            </a:r>
            <a:r>
              <a:rPr lang="en-AU" sz="2200" b="1" dirty="0">
                <a:solidFill>
                  <a:srgbClr val="0061AA"/>
                </a:solidFill>
                <a:latin typeface="Source Sans Pro Light" panose="020B0403030403020204" pitchFamily="34" charset="0"/>
                <a:ea typeface="Source Sans Pro Light" panose="020B0403030403020204" pitchFamily="34" charset="0"/>
              </a:rPr>
              <a:t>they were asked</a:t>
            </a:r>
            <a:r>
              <a:rPr lang="en-AU" sz="2200" dirty="0">
                <a:solidFill>
                  <a:srgbClr val="0061AA"/>
                </a:solidFill>
                <a:latin typeface="Source Sans Pro Light" panose="020B0403030403020204" pitchFamily="34" charset="0"/>
                <a:ea typeface="Source Sans Pro Light" panose="020B0403030403020204" pitchFamily="34" charset="0"/>
              </a:rPr>
              <a:t> or because </a:t>
            </a:r>
            <a:r>
              <a:rPr lang="en-AU" sz="2200" b="1" dirty="0">
                <a:solidFill>
                  <a:srgbClr val="0061AA"/>
                </a:solidFill>
                <a:latin typeface="Source Sans Pro Light" panose="020B0403030403020204" pitchFamily="34" charset="0"/>
                <a:ea typeface="Source Sans Pro Light" panose="020B0403030403020204" pitchFamily="34" charset="0"/>
              </a:rPr>
              <a:t>they knew someone in the organisation</a:t>
            </a:r>
            <a:r>
              <a:rPr lang="en-AU" sz="2200" dirty="0">
                <a:solidFill>
                  <a:srgbClr val="0061AA"/>
                </a:solidFill>
                <a:latin typeface="Source Sans Pro Light" panose="020B0403030403020204" pitchFamily="34" charset="0"/>
                <a:ea typeface="Source Sans Pro Light" panose="020B0403030403020204" pitchFamily="34" charset="0"/>
              </a:rPr>
              <a:t>. </a:t>
            </a:r>
          </a:p>
          <a:p>
            <a:r>
              <a:rPr lang="en-AU" sz="2200" dirty="0">
                <a:solidFill>
                  <a:srgbClr val="0061AA"/>
                </a:solidFill>
                <a:latin typeface="Source Sans Pro Light" panose="020B0403030403020204" pitchFamily="34" charset="0"/>
                <a:ea typeface="Source Sans Pro Light" panose="020B0403030403020204" pitchFamily="34" charset="0"/>
              </a:rPr>
              <a:t>A decision to join an organisation depends on the </a:t>
            </a:r>
            <a:r>
              <a:rPr lang="en-AU" sz="2200" b="1" dirty="0">
                <a:solidFill>
                  <a:srgbClr val="0061AA"/>
                </a:solidFill>
                <a:latin typeface="Source Sans Pro Light" panose="020B0403030403020204" pitchFamily="34" charset="0"/>
                <a:ea typeface="Source Sans Pro Light" panose="020B0403030403020204" pitchFamily="34" charset="0"/>
              </a:rPr>
              <a:t>perceptions of that volunteering organisation</a:t>
            </a:r>
            <a:r>
              <a:rPr lang="en-AU" sz="2200" dirty="0">
                <a:solidFill>
                  <a:srgbClr val="0061AA"/>
                </a:solidFill>
                <a:latin typeface="Source Sans Pro Light" panose="020B0403030403020204" pitchFamily="34" charset="0"/>
                <a:ea typeface="Source Sans Pro Light" panose="020B0403030403020204" pitchFamily="34" charset="0"/>
              </a:rPr>
              <a:t>. </a:t>
            </a:r>
          </a:p>
          <a:p>
            <a:r>
              <a:rPr lang="en-AU" sz="2200" dirty="0">
                <a:solidFill>
                  <a:srgbClr val="0061AA"/>
                </a:solidFill>
                <a:latin typeface="Source Sans Pro Light" panose="020B0403030403020204" pitchFamily="34" charset="0"/>
                <a:ea typeface="Source Sans Pro Light" panose="020B0403030403020204" pitchFamily="34" charset="0"/>
              </a:rPr>
              <a:t>There are </a:t>
            </a:r>
            <a:r>
              <a:rPr lang="en-AU" sz="2200" b="1" dirty="0">
                <a:solidFill>
                  <a:srgbClr val="0061AA"/>
                </a:solidFill>
                <a:latin typeface="Source Sans Pro Light" panose="020B0403030403020204" pitchFamily="34" charset="0"/>
                <a:ea typeface="Source Sans Pro Light" panose="020B0403030403020204" pitchFamily="34" charset="0"/>
              </a:rPr>
              <a:t>very few intergenerational differences</a:t>
            </a:r>
            <a:r>
              <a:rPr lang="en-AU" sz="2200" dirty="0">
                <a:solidFill>
                  <a:srgbClr val="0061AA"/>
                </a:solidFill>
                <a:latin typeface="Source Sans Pro Light" panose="020B0403030403020204" pitchFamily="34" charset="0"/>
                <a:ea typeface="Source Sans Pro Light" panose="020B0403030403020204" pitchFamily="34" charset="0"/>
              </a:rPr>
              <a:t> for the reasons to volunteer (to give back to the community and for the content of the volunteer work).</a:t>
            </a:r>
          </a:p>
          <a:p>
            <a:r>
              <a:rPr lang="en-AU" sz="2200" dirty="0">
                <a:solidFill>
                  <a:srgbClr val="0061AA"/>
                </a:solidFill>
                <a:latin typeface="Source Sans Pro Light" panose="020B0403030403020204" pitchFamily="34" charset="0"/>
                <a:ea typeface="Source Sans Pro Light" panose="020B0403030403020204" pitchFamily="34" charset="0"/>
              </a:rPr>
              <a:t>Motivations can </a:t>
            </a:r>
            <a:r>
              <a:rPr lang="en-AU" sz="2200" b="1" dirty="0">
                <a:solidFill>
                  <a:srgbClr val="0061AA"/>
                </a:solidFill>
                <a:latin typeface="Source Sans Pro Light" panose="020B0403030403020204" pitchFamily="34" charset="0"/>
                <a:ea typeface="Source Sans Pro Light" panose="020B0403030403020204" pitchFamily="34" charset="0"/>
              </a:rPr>
              <a:t>change over time</a:t>
            </a:r>
            <a:r>
              <a:rPr lang="en-AU" sz="2200" dirty="0">
                <a:solidFill>
                  <a:srgbClr val="0061AA"/>
                </a:solidFill>
                <a:latin typeface="Source Sans Pro Light" panose="020B0403030403020204" pitchFamily="34" charset="0"/>
                <a:ea typeface="Source Sans Pro Light" panose="020B0403030403020204" pitchFamily="34" charset="0"/>
              </a:rPr>
              <a:t>.</a:t>
            </a:r>
          </a:p>
        </p:txBody>
      </p:sp>
      <p:cxnSp>
        <p:nvCxnSpPr>
          <p:cNvPr id="8" name="Straight Connector 7">
            <a:extLst>
              <a:ext uri="{FF2B5EF4-FFF2-40B4-BE49-F238E27FC236}">
                <a16:creationId xmlns:a16="http://schemas.microsoft.com/office/drawing/2014/main" id="{EECA93D2-8472-0652-CBF5-5EF20A84C33F}"/>
              </a:ext>
            </a:extLst>
          </p:cNvPr>
          <p:cNvCxnSpPr>
            <a:cxnSpLocks/>
          </p:cNvCxnSpPr>
          <p:nvPr/>
        </p:nvCxnSpPr>
        <p:spPr>
          <a:xfrm>
            <a:off x="963038" y="1147864"/>
            <a:ext cx="1118681" cy="0"/>
          </a:xfrm>
          <a:prstGeom prst="line">
            <a:avLst/>
          </a:prstGeom>
          <a:ln w="63500">
            <a:solidFill>
              <a:srgbClr val="FFDE1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9209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8B54B-3E22-0E70-1C23-360B31ABC2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7F322F-2F46-F0F4-8281-C9016EF79BC1}"/>
              </a:ext>
            </a:extLst>
          </p:cNvPr>
          <p:cNvSpPr>
            <a:spLocks noGrp="1"/>
          </p:cNvSpPr>
          <p:nvPr>
            <p:ph type="title"/>
          </p:nvPr>
        </p:nvSpPr>
        <p:spPr/>
        <p:txBody>
          <a:bodyPr>
            <a:normAutofit/>
          </a:bodyPr>
          <a:lstStyle/>
          <a:p>
            <a:r>
              <a:rPr lang="en-US" dirty="0">
                <a:solidFill>
                  <a:srgbClr val="003561"/>
                </a:solidFill>
                <a:latin typeface="Source Sans Pro Black" panose="020B0803030403020204" pitchFamily="34" charset="0"/>
                <a:ea typeface="Source Sans Pro Black" panose="020B0803030403020204" pitchFamily="34" charset="0"/>
              </a:rPr>
              <a:t>HEADLINES:</a:t>
            </a:r>
            <a:br>
              <a:rPr lang="en-US" dirty="0">
                <a:solidFill>
                  <a:srgbClr val="003561"/>
                </a:solidFill>
                <a:latin typeface="Source Sans Pro Black" panose="020B0803030403020204" pitchFamily="34" charset="0"/>
                <a:ea typeface="Source Sans Pro Black" panose="020B0803030403020204" pitchFamily="34" charset="0"/>
              </a:rPr>
            </a:br>
            <a:r>
              <a:rPr lang="en-US" dirty="0">
                <a:solidFill>
                  <a:srgbClr val="003561"/>
                </a:solidFill>
                <a:latin typeface="Source Sans Pro Black" panose="020B0803030403020204" pitchFamily="34" charset="0"/>
                <a:ea typeface="Source Sans Pro Black" panose="020B0803030403020204" pitchFamily="34" charset="0"/>
              </a:rPr>
              <a:t>DRIVERS OF SATISFACTION</a:t>
            </a:r>
            <a:endParaRPr lang="en-AU" dirty="0">
              <a:solidFill>
                <a:srgbClr val="003561"/>
              </a:solidFill>
              <a:latin typeface="Source Sans Pro Black" panose="020B0803030403020204" pitchFamily="34" charset="0"/>
              <a:ea typeface="Source Sans Pro Black" panose="020B0803030403020204" pitchFamily="34" charset="0"/>
            </a:endParaRPr>
          </a:p>
        </p:txBody>
      </p:sp>
      <p:sp>
        <p:nvSpPr>
          <p:cNvPr id="27" name="Rectangle 26">
            <a:extLst>
              <a:ext uri="{FF2B5EF4-FFF2-40B4-BE49-F238E27FC236}">
                <a16:creationId xmlns:a16="http://schemas.microsoft.com/office/drawing/2014/main" id="{4653DF30-E1AE-9253-3B5A-3C321B5FD682}"/>
              </a:ext>
            </a:extLst>
          </p:cNvPr>
          <p:cNvSpPr/>
          <p:nvPr/>
        </p:nvSpPr>
        <p:spPr>
          <a:xfrm>
            <a:off x="1" y="3108339"/>
            <a:ext cx="12192000" cy="3749661"/>
          </a:xfrm>
          <a:prstGeom prst="rect">
            <a:avLst/>
          </a:prstGeom>
          <a:solidFill>
            <a:srgbClr val="283448"/>
          </a:solidFill>
          <a:ln>
            <a:solidFill>
              <a:srgbClr val="28344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a:extLst>
              <a:ext uri="{FF2B5EF4-FFF2-40B4-BE49-F238E27FC236}">
                <a16:creationId xmlns:a16="http://schemas.microsoft.com/office/drawing/2014/main" id="{F10A783E-E43B-F186-E73C-3B0D9B428203}"/>
              </a:ext>
            </a:extLst>
          </p:cNvPr>
          <p:cNvPicPr>
            <a:picLocks noChangeAspect="1"/>
          </p:cNvPicPr>
          <p:nvPr/>
        </p:nvPicPr>
        <p:blipFill>
          <a:blip r:embed="rId3"/>
          <a:stretch>
            <a:fillRect/>
          </a:stretch>
        </p:blipFill>
        <p:spPr>
          <a:xfrm>
            <a:off x="-360816" y="2303208"/>
            <a:ext cx="3265735" cy="2224863"/>
          </a:xfrm>
          <a:prstGeom prst="rect">
            <a:avLst/>
          </a:prstGeom>
        </p:spPr>
      </p:pic>
      <p:sp>
        <p:nvSpPr>
          <p:cNvPr id="4" name="TextBox 3">
            <a:extLst>
              <a:ext uri="{FF2B5EF4-FFF2-40B4-BE49-F238E27FC236}">
                <a16:creationId xmlns:a16="http://schemas.microsoft.com/office/drawing/2014/main" id="{67C0C6B3-2C59-3E96-6F82-112DBFC3B6ED}"/>
              </a:ext>
            </a:extLst>
          </p:cNvPr>
          <p:cNvSpPr txBox="1"/>
          <p:nvPr/>
        </p:nvSpPr>
        <p:spPr>
          <a:xfrm>
            <a:off x="446368" y="4624802"/>
            <a:ext cx="1652625" cy="1200329"/>
          </a:xfrm>
          <a:prstGeom prst="rect">
            <a:avLst/>
          </a:prstGeom>
          <a:noFill/>
        </p:spPr>
        <p:txBody>
          <a:bodyPr wrap="square" rtlCol="0">
            <a:spAutoFit/>
          </a:bodyPr>
          <a:lstStyle/>
          <a:p>
            <a:pPr algn="ctr"/>
            <a:r>
              <a:rPr lang="en-US" sz="2400" dirty="0">
                <a:solidFill>
                  <a:schemeClr val="bg1"/>
                </a:solidFill>
                <a:latin typeface="Source Sans Pro Bold" panose="020B0703030403020204" pitchFamily="34" charset="0"/>
                <a:ea typeface="Source Sans Pro Bold" panose="020B0703030403020204" pitchFamily="34" charset="0"/>
              </a:rPr>
              <a:t>Autonomy need satisfaction</a:t>
            </a:r>
            <a:endParaRPr lang="en-AU" sz="2400" dirty="0">
              <a:solidFill>
                <a:schemeClr val="bg1"/>
              </a:solidFill>
              <a:latin typeface="Source Sans Pro Bold" panose="020B0703030403020204" pitchFamily="34" charset="0"/>
              <a:ea typeface="Source Sans Pro Bold" panose="020B0703030403020204" pitchFamily="34" charset="0"/>
            </a:endParaRPr>
          </a:p>
        </p:txBody>
      </p:sp>
      <p:pic>
        <p:nvPicPr>
          <p:cNvPr id="6" name="Picture 5">
            <a:extLst>
              <a:ext uri="{FF2B5EF4-FFF2-40B4-BE49-F238E27FC236}">
                <a16:creationId xmlns:a16="http://schemas.microsoft.com/office/drawing/2014/main" id="{503D0948-A81E-4900-8953-C1809413A222}"/>
              </a:ext>
            </a:extLst>
          </p:cNvPr>
          <p:cNvPicPr>
            <a:picLocks noChangeAspect="1"/>
          </p:cNvPicPr>
          <p:nvPr/>
        </p:nvPicPr>
        <p:blipFill>
          <a:blip r:embed="rId4"/>
          <a:stretch>
            <a:fillRect/>
          </a:stretch>
        </p:blipFill>
        <p:spPr>
          <a:xfrm>
            <a:off x="2238360" y="2381328"/>
            <a:ext cx="2880610" cy="2072820"/>
          </a:xfrm>
          <a:prstGeom prst="rect">
            <a:avLst/>
          </a:prstGeom>
        </p:spPr>
      </p:pic>
      <p:sp>
        <p:nvSpPr>
          <p:cNvPr id="7" name="TextBox 6">
            <a:extLst>
              <a:ext uri="{FF2B5EF4-FFF2-40B4-BE49-F238E27FC236}">
                <a16:creationId xmlns:a16="http://schemas.microsoft.com/office/drawing/2014/main" id="{5400FFD8-42B1-DDCA-A346-A080D75541A8}"/>
              </a:ext>
            </a:extLst>
          </p:cNvPr>
          <p:cNvSpPr txBox="1"/>
          <p:nvPr/>
        </p:nvSpPr>
        <p:spPr>
          <a:xfrm>
            <a:off x="2950522" y="4666792"/>
            <a:ext cx="1652625" cy="1200329"/>
          </a:xfrm>
          <a:prstGeom prst="rect">
            <a:avLst/>
          </a:prstGeom>
          <a:noFill/>
        </p:spPr>
        <p:txBody>
          <a:bodyPr wrap="square" rtlCol="0">
            <a:spAutoFit/>
          </a:bodyPr>
          <a:lstStyle/>
          <a:p>
            <a:pPr algn="ctr"/>
            <a:r>
              <a:rPr lang="en-US" sz="2400" dirty="0">
                <a:solidFill>
                  <a:schemeClr val="bg1"/>
                </a:solidFill>
                <a:latin typeface="Source Sans Pro Bold" panose="020B0703030403020204" pitchFamily="34" charset="0"/>
                <a:ea typeface="Source Sans Pro Bold" panose="020B0703030403020204" pitchFamily="34" charset="0"/>
              </a:rPr>
              <a:t>Integration of differences</a:t>
            </a:r>
            <a:endParaRPr lang="en-AU" sz="2400" dirty="0">
              <a:solidFill>
                <a:schemeClr val="bg1"/>
              </a:solidFill>
              <a:latin typeface="Source Sans Pro Bold" panose="020B0703030403020204" pitchFamily="34" charset="0"/>
              <a:ea typeface="Source Sans Pro Bold" panose="020B0703030403020204" pitchFamily="34" charset="0"/>
            </a:endParaRPr>
          </a:p>
        </p:txBody>
      </p:sp>
      <p:pic>
        <p:nvPicPr>
          <p:cNvPr id="8" name="Picture 7">
            <a:extLst>
              <a:ext uri="{FF2B5EF4-FFF2-40B4-BE49-F238E27FC236}">
                <a16:creationId xmlns:a16="http://schemas.microsoft.com/office/drawing/2014/main" id="{2F70A5FB-F906-3FB7-F500-DF68AC4473B9}"/>
              </a:ext>
            </a:extLst>
          </p:cNvPr>
          <p:cNvPicPr>
            <a:picLocks noChangeAspect="1"/>
          </p:cNvPicPr>
          <p:nvPr/>
        </p:nvPicPr>
        <p:blipFill>
          <a:blip r:embed="rId5"/>
          <a:stretch>
            <a:fillRect/>
          </a:stretch>
        </p:blipFill>
        <p:spPr>
          <a:xfrm>
            <a:off x="4703062" y="2379937"/>
            <a:ext cx="2788652" cy="1984361"/>
          </a:xfrm>
          <a:prstGeom prst="rect">
            <a:avLst/>
          </a:prstGeom>
        </p:spPr>
      </p:pic>
      <p:sp>
        <p:nvSpPr>
          <p:cNvPr id="9" name="TextBox 8">
            <a:extLst>
              <a:ext uri="{FF2B5EF4-FFF2-40B4-BE49-F238E27FC236}">
                <a16:creationId xmlns:a16="http://schemas.microsoft.com/office/drawing/2014/main" id="{908344CA-20B7-6367-8A9F-877D45A145D1}"/>
              </a:ext>
            </a:extLst>
          </p:cNvPr>
          <p:cNvSpPr txBox="1"/>
          <p:nvPr/>
        </p:nvSpPr>
        <p:spPr>
          <a:xfrm>
            <a:off x="5267559" y="4624802"/>
            <a:ext cx="1652625" cy="461665"/>
          </a:xfrm>
          <a:prstGeom prst="rect">
            <a:avLst/>
          </a:prstGeom>
          <a:noFill/>
        </p:spPr>
        <p:txBody>
          <a:bodyPr wrap="square" rtlCol="0">
            <a:spAutoFit/>
          </a:bodyPr>
          <a:lstStyle/>
          <a:p>
            <a:pPr algn="ctr"/>
            <a:r>
              <a:rPr lang="en-US" sz="2400" dirty="0">
                <a:solidFill>
                  <a:schemeClr val="bg1"/>
                </a:solidFill>
                <a:latin typeface="Source Sans Pro Bold" panose="020B0703030403020204" pitchFamily="34" charset="0"/>
                <a:ea typeface="Source Sans Pro Bold" panose="020B0703030403020204" pitchFamily="34" charset="0"/>
              </a:rPr>
              <a:t>L&amp;D quality</a:t>
            </a:r>
            <a:endParaRPr lang="en-AU" sz="2400" dirty="0">
              <a:solidFill>
                <a:schemeClr val="bg1"/>
              </a:solidFill>
              <a:latin typeface="Source Sans Pro Bold" panose="020B0703030403020204" pitchFamily="34" charset="0"/>
              <a:ea typeface="Source Sans Pro Bold" panose="020B0703030403020204" pitchFamily="34" charset="0"/>
            </a:endParaRPr>
          </a:p>
        </p:txBody>
      </p:sp>
      <p:pic>
        <p:nvPicPr>
          <p:cNvPr id="10" name="Picture 9">
            <a:extLst>
              <a:ext uri="{FF2B5EF4-FFF2-40B4-BE49-F238E27FC236}">
                <a16:creationId xmlns:a16="http://schemas.microsoft.com/office/drawing/2014/main" id="{738B344B-A1C0-B100-22FA-960E947EC176}"/>
              </a:ext>
            </a:extLst>
          </p:cNvPr>
          <p:cNvPicPr>
            <a:picLocks noChangeAspect="1"/>
          </p:cNvPicPr>
          <p:nvPr/>
        </p:nvPicPr>
        <p:blipFill>
          <a:blip r:embed="rId6"/>
          <a:stretch>
            <a:fillRect/>
          </a:stretch>
        </p:blipFill>
        <p:spPr>
          <a:xfrm>
            <a:off x="7429907" y="2341857"/>
            <a:ext cx="2103423" cy="1984361"/>
          </a:xfrm>
          <a:prstGeom prst="rect">
            <a:avLst/>
          </a:prstGeom>
        </p:spPr>
      </p:pic>
      <p:sp>
        <p:nvSpPr>
          <p:cNvPr id="11" name="TextBox 10">
            <a:extLst>
              <a:ext uri="{FF2B5EF4-FFF2-40B4-BE49-F238E27FC236}">
                <a16:creationId xmlns:a16="http://schemas.microsoft.com/office/drawing/2014/main" id="{6A872FB8-A449-2702-CAAD-095947659D99}"/>
              </a:ext>
            </a:extLst>
          </p:cNvPr>
          <p:cNvSpPr txBox="1"/>
          <p:nvPr/>
        </p:nvSpPr>
        <p:spPr>
          <a:xfrm>
            <a:off x="7655306" y="4665166"/>
            <a:ext cx="1652625" cy="1200329"/>
          </a:xfrm>
          <a:prstGeom prst="rect">
            <a:avLst/>
          </a:prstGeom>
          <a:noFill/>
        </p:spPr>
        <p:txBody>
          <a:bodyPr wrap="square" rtlCol="0">
            <a:spAutoFit/>
          </a:bodyPr>
          <a:lstStyle/>
          <a:p>
            <a:pPr algn="ctr"/>
            <a:r>
              <a:rPr lang="en-US" sz="2400" dirty="0">
                <a:solidFill>
                  <a:schemeClr val="bg1"/>
                </a:solidFill>
                <a:latin typeface="Source Sans Pro Bold" panose="020B0703030403020204" pitchFamily="34" charset="0"/>
                <a:ea typeface="Source Sans Pro Bold" panose="020B0703030403020204" pitchFamily="34" charset="0"/>
              </a:rPr>
              <a:t>Inclusion in decision making</a:t>
            </a:r>
            <a:endParaRPr lang="en-AU" sz="2400" dirty="0">
              <a:solidFill>
                <a:schemeClr val="bg1"/>
              </a:solidFill>
              <a:latin typeface="Source Sans Pro Bold" panose="020B0703030403020204" pitchFamily="34" charset="0"/>
              <a:ea typeface="Source Sans Pro Bold" panose="020B0703030403020204" pitchFamily="34" charset="0"/>
            </a:endParaRPr>
          </a:p>
        </p:txBody>
      </p:sp>
      <p:pic>
        <p:nvPicPr>
          <p:cNvPr id="12" name="Picture 11">
            <a:extLst>
              <a:ext uri="{FF2B5EF4-FFF2-40B4-BE49-F238E27FC236}">
                <a16:creationId xmlns:a16="http://schemas.microsoft.com/office/drawing/2014/main" id="{1E1F1483-1C31-0EA9-B8EC-E1A02AB63024}"/>
              </a:ext>
            </a:extLst>
          </p:cNvPr>
          <p:cNvPicPr>
            <a:picLocks noChangeAspect="1"/>
          </p:cNvPicPr>
          <p:nvPr/>
        </p:nvPicPr>
        <p:blipFill>
          <a:blip r:embed="rId7"/>
          <a:stretch>
            <a:fillRect/>
          </a:stretch>
        </p:blipFill>
        <p:spPr>
          <a:xfrm>
            <a:off x="9533330" y="2379937"/>
            <a:ext cx="2441732" cy="1949447"/>
          </a:xfrm>
          <a:prstGeom prst="rect">
            <a:avLst/>
          </a:prstGeom>
        </p:spPr>
      </p:pic>
      <p:sp>
        <p:nvSpPr>
          <p:cNvPr id="13" name="TextBox 12">
            <a:extLst>
              <a:ext uri="{FF2B5EF4-FFF2-40B4-BE49-F238E27FC236}">
                <a16:creationId xmlns:a16="http://schemas.microsoft.com/office/drawing/2014/main" id="{3FD50D22-418A-DE7B-BE24-F6025D40D292}"/>
              </a:ext>
            </a:extLst>
          </p:cNvPr>
          <p:cNvSpPr txBox="1"/>
          <p:nvPr/>
        </p:nvSpPr>
        <p:spPr>
          <a:xfrm>
            <a:off x="9769386" y="4624802"/>
            <a:ext cx="1976245" cy="830997"/>
          </a:xfrm>
          <a:prstGeom prst="rect">
            <a:avLst/>
          </a:prstGeom>
          <a:noFill/>
        </p:spPr>
        <p:txBody>
          <a:bodyPr wrap="square" rtlCol="0">
            <a:spAutoFit/>
          </a:bodyPr>
          <a:lstStyle/>
          <a:p>
            <a:pPr algn="ctr"/>
            <a:r>
              <a:rPr lang="en-US" sz="2400" dirty="0">
                <a:solidFill>
                  <a:schemeClr val="bg1"/>
                </a:solidFill>
                <a:latin typeface="Source Sans Pro Bold" panose="020B0703030403020204" pitchFamily="34" charset="0"/>
                <a:ea typeface="Source Sans Pro Bold" panose="020B0703030403020204" pitchFamily="34" charset="0"/>
              </a:rPr>
              <a:t>Motivational leadership</a:t>
            </a:r>
            <a:endParaRPr lang="en-AU" sz="2400" dirty="0">
              <a:solidFill>
                <a:schemeClr val="bg1"/>
              </a:solidFill>
              <a:latin typeface="Source Sans Pro Bold" panose="020B0703030403020204" pitchFamily="34" charset="0"/>
              <a:ea typeface="Source Sans Pro Bold" panose="020B0703030403020204" pitchFamily="34" charset="0"/>
            </a:endParaRPr>
          </a:p>
        </p:txBody>
      </p:sp>
    </p:spTree>
    <p:extLst>
      <p:ext uri="{BB962C8B-B14F-4D97-AF65-F5344CB8AC3E}">
        <p14:creationId xmlns:p14="http://schemas.microsoft.com/office/powerpoint/2010/main" val="287302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P spid="11"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76519-3F28-DCE7-68DA-05CFC4D20C5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7761636-1C4C-2319-06B6-B17B6801852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990637" y="0"/>
            <a:ext cx="5190191" cy="6858000"/>
          </a:xfrm>
          <a:prstGeom prst="rect">
            <a:avLst/>
          </a:prstGeom>
        </p:spPr>
      </p:pic>
      <p:sp>
        <p:nvSpPr>
          <p:cNvPr id="4" name="Flowchart: Stored Data 3">
            <a:extLst>
              <a:ext uri="{FF2B5EF4-FFF2-40B4-BE49-F238E27FC236}">
                <a16:creationId xmlns:a16="http://schemas.microsoft.com/office/drawing/2014/main" id="{C96DF089-F9EB-F3F2-C57C-871C42610285}"/>
              </a:ext>
            </a:extLst>
          </p:cNvPr>
          <p:cNvSpPr/>
          <p:nvPr/>
        </p:nvSpPr>
        <p:spPr>
          <a:xfrm>
            <a:off x="-2741788" y="0"/>
            <a:ext cx="13474735" cy="6858000"/>
          </a:xfrm>
          <a:prstGeom prst="flowChartOnlineStorag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FE7B32CB-5BA5-809A-4008-93BB9361C7E7}"/>
              </a:ext>
            </a:extLst>
          </p:cNvPr>
          <p:cNvSpPr>
            <a:spLocks noGrp="1"/>
          </p:cNvSpPr>
          <p:nvPr>
            <p:ph type="title"/>
          </p:nvPr>
        </p:nvSpPr>
        <p:spPr>
          <a:xfrm>
            <a:off x="838200" y="365125"/>
            <a:ext cx="10515600" cy="782739"/>
          </a:xfrm>
        </p:spPr>
        <p:txBody>
          <a:bodyPr/>
          <a:lstStyle/>
          <a:p>
            <a:r>
              <a:rPr lang="en-AU" dirty="0">
                <a:solidFill>
                  <a:srgbClr val="0061AA"/>
                </a:solidFill>
                <a:latin typeface="Source Sans Pro Black" panose="020B0803030403020204" pitchFamily="34" charset="0"/>
                <a:ea typeface="Source Sans Pro Black" panose="020B0803030403020204" pitchFamily="34" charset="0"/>
              </a:rPr>
              <a:t>Volunteer Retention at SLS</a:t>
            </a:r>
          </a:p>
        </p:txBody>
      </p:sp>
      <p:sp>
        <p:nvSpPr>
          <p:cNvPr id="3" name="Content Placeholder 2">
            <a:extLst>
              <a:ext uri="{FF2B5EF4-FFF2-40B4-BE49-F238E27FC236}">
                <a16:creationId xmlns:a16="http://schemas.microsoft.com/office/drawing/2014/main" id="{62008F1D-3D88-ED2B-C06E-F3F30FC6ADA2}"/>
              </a:ext>
            </a:extLst>
          </p:cNvPr>
          <p:cNvSpPr>
            <a:spLocks noGrp="1"/>
          </p:cNvSpPr>
          <p:nvPr>
            <p:ph idx="1"/>
          </p:nvPr>
        </p:nvSpPr>
        <p:spPr>
          <a:xfrm>
            <a:off x="838199" y="1610525"/>
            <a:ext cx="7295707" cy="5383833"/>
          </a:xfrm>
        </p:spPr>
        <p:txBody>
          <a:bodyPr>
            <a:noAutofit/>
          </a:bodyPr>
          <a:lstStyle/>
          <a:p>
            <a:pPr marL="0" indent="0">
              <a:buNone/>
            </a:pPr>
            <a:r>
              <a:rPr lang="en-AU" sz="2200" dirty="0">
                <a:solidFill>
                  <a:srgbClr val="0061AA"/>
                </a:solidFill>
                <a:latin typeface="Source Sans Pro Light" panose="020B0403030403020204" pitchFamily="34" charset="0"/>
                <a:ea typeface="Source Sans Pro Light" panose="020B0403030403020204" pitchFamily="34" charset="0"/>
              </a:rPr>
              <a:t>People join to help the community or learn new skills – whether they stay depends on the </a:t>
            </a:r>
            <a:r>
              <a:rPr lang="en-AU" sz="2200" b="1" dirty="0">
                <a:solidFill>
                  <a:srgbClr val="0061AA"/>
                </a:solidFill>
                <a:latin typeface="Source Sans Pro Light" panose="020B0403030403020204" pitchFamily="34" charset="0"/>
                <a:ea typeface="Source Sans Pro Light" panose="020B0403030403020204" pitchFamily="34" charset="0"/>
              </a:rPr>
              <a:t>culture</a:t>
            </a:r>
            <a:r>
              <a:rPr lang="en-AU" sz="2200" dirty="0">
                <a:solidFill>
                  <a:srgbClr val="0061AA"/>
                </a:solidFill>
                <a:latin typeface="Source Sans Pro Light" panose="020B0403030403020204" pitchFamily="34" charset="0"/>
                <a:ea typeface="Source Sans Pro Light" panose="020B0403030403020204" pitchFamily="34" charset="0"/>
              </a:rPr>
              <a:t>.</a:t>
            </a:r>
          </a:p>
          <a:p>
            <a:pPr marL="0" indent="0">
              <a:buNone/>
            </a:pPr>
            <a:r>
              <a:rPr lang="en-AU" sz="2200" dirty="0">
                <a:solidFill>
                  <a:srgbClr val="0061AA"/>
                </a:solidFill>
                <a:latin typeface="Source Sans Pro Light" panose="020B0403030403020204" pitchFamily="34" charset="0"/>
                <a:ea typeface="Source Sans Pro Light" panose="020B0403030403020204" pitchFamily="34" charset="0"/>
              </a:rPr>
              <a:t>Strategically, we focus on leadership development at all levels</a:t>
            </a:r>
          </a:p>
          <a:p>
            <a:r>
              <a:rPr lang="en-AU" sz="2200" dirty="0">
                <a:solidFill>
                  <a:srgbClr val="0061AA"/>
                </a:solidFill>
                <a:latin typeface="Source Sans Pro Light" panose="020B0403030403020204" pitchFamily="34" charset="0"/>
                <a:ea typeface="Source Sans Pro Light" panose="020B0403030403020204" pitchFamily="34" charset="0"/>
              </a:rPr>
              <a:t>Motivational leadership</a:t>
            </a:r>
          </a:p>
        </p:txBody>
      </p:sp>
      <p:cxnSp>
        <p:nvCxnSpPr>
          <p:cNvPr id="8" name="Straight Connector 7">
            <a:extLst>
              <a:ext uri="{FF2B5EF4-FFF2-40B4-BE49-F238E27FC236}">
                <a16:creationId xmlns:a16="http://schemas.microsoft.com/office/drawing/2014/main" id="{977197D9-29C6-16F1-A27B-9F7FA3DF42A3}"/>
              </a:ext>
            </a:extLst>
          </p:cNvPr>
          <p:cNvCxnSpPr>
            <a:cxnSpLocks/>
          </p:cNvCxnSpPr>
          <p:nvPr/>
        </p:nvCxnSpPr>
        <p:spPr>
          <a:xfrm>
            <a:off x="963038" y="1147864"/>
            <a:ext cx="1118681" cy="0"/>
          </a:xfrm>
          <a:prstGeom prst="line">
            <a:avLst/>
          </a:prstGeom>
          <a:ln w="63500">
            <a:solidFill>
              <a:srgbClr val="FFDE1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280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18D37-9D74-132E-1456-95A79BAD057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83705B0-8390-AC94-2279-302721CEE240}"/>
              </a:ext>
            </a:extLst>
          </p:cNvPr>
          <p:cNvSpPr/>
          <p:nvPr/>
        </p:nvSpPr>
        <p:spPr>
          <a:xfrm>
            <a:off x="1" y="2793305"/>
            <a:ext cx="12192000" cy="4064696"/>
          </a:xfrm>
          <a:prstGeom prst="rect">
            <a:avLst/>
          </a:prstGeom>
          <a:solidFill>
            <a:srgbClr val="283448"/>
          </a:solidFill>
          <a:ln>
            <a:solidFill>
              <a:srgbClr val="28344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itle 1">
            <a:extLst>
              <a:ext uri="{FF2B5EF4-FFF2-40B4-BE49-F238E27FC236}">
                <a16:creationId xmlns:a16="http://schemas.microsoft.com/office/drawing/2014/main" id="{E333CC64-3573-9057-6A7A-B030A3C46FC6}"/>
              </a:ext>
            </a:extLst>
          </p:cNvPr>
          <p:cNvSpPr>
            <a:spLocks noGrp="1"/>
          </p:cNvSpPr>
          <p:nvPr>
            <p:ph type="title"/>
          </p:nvPr>
        </p:nvSpPr>
        <p:spPr>
          <a:xfrm>
            <a:off x="838200" y="365125"/>
            <a:ext cx="10515600" cy="1325563"/>
          </a:xfrm>
        </p:spPr>
        <p:txBody>
          <a:bodyPr/>
          <a:lstStyle/>
          <a:p>
            <a:r>
              <a:rPr lang="en-US" dirty="0">
                <a:solidFill>
                  <a:srgbClr val="003561"/>
                </a:solidFill>
                <a:latin typeface="Source Sans Pro Black" panose="020B0803030403020204" pitchFamily="34" charset="0"/>
                <a:ea typeface="Source Sans Pro Black" panose="020B0803030403020204" pitchFamily="34" charset="0"/>
              </a:rPr>
              <a:t>SELF-DETERMINATION THEORY</a:t>
            </a:r>
            <a:endParaRPr lang="en-AU" dirty="0">
              <a:solidFill>
                <a:srgbClr val="003561"/>
              </a:solidFill>
              <a:latin typeface="Source Sans Pro Black" panose="020B0803030403020204" pitchFamily="34" charset="0"/>
              <a:ea typeface="Source Sans Pro Black" panose="020B0803030403020204" pitchFamily="34" charset="0"/>
            </a:endParaRPr>
          </a:p>
        </p:txBody>
      </p:sp>
    </p:spTree>
    <p:extLst>
      <p:ext uri="{BB962C8B-B14F-4D97-AF65-F5344CB8AC3E}">
        <p14:creationId xmlns:p14="http://schemas.microsoft.com/office/powerpoint/2010/main" val="4188535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231314-7BDE-5E69-405F-71607094A27C}"/>
              </a:ext>
            </a:extLst>
          </p:cNvPr>
          <p:cNvSpPr/>
          <p:nvPr/>
        </p:nvSpPr>
        <p:spPr>
          <a:xfrm>
            <a:off x="1" y="2793305"/>
            <a:ext cx="12192000" cy="4064696"/>
          </a:xfrm>
          <a:prstGeom prst="rect">
            <a:avLst/>
          </a:prstGeom>
          <a:solidFill>
            <a:srgbClr val="283448"/>
          </a:solidFill>
          <a:ln>
            <a:solidFill>
              <a:srgbClr val="28344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a:extLst>
              <a:ext uri="{FF2B5EF4-FFF2-40B4-BE49-F238E27FC236}">
                <a16:creationId xmlns:a16="http://schemas.microsoft.com/office/drawing/2014/main" id="{7BDEF2C7-1D3E-D68E-247A-A65439999010}"/>
              </a:ext>
            </a:extLst>
          </p:cNvPr>
          <p:cNvPicPr>
            <a:picLocks noChangeAspect="1"/>
          </p:cNvPicPr>
          <p:nvPr/>
        </p:nvPicPr>
        <p:blipFill>
          <a:blip r:embed="rId3"/>
          <a:srcRect r="65068"/>
          <a:stretch>
            <a:fillRect/>
          </a:stretch>
        </p:blipFill>
        <p:spPr>
          <a:xfrm>
            <a:off x="0" y="1002374"/>
            <a:ext cx="4258849" cy="5883074"/>
          </a:xfrm>
          <a:prstGeom prst="rect">
            <a:avLst/>
          </a:prstGeom>
        </p:spPr>
      </p:pic>
      <p:sp>
        <p:nvSpPr>
          <p:cNvPr id="4" name="Title 1">
            <a:extLst>
              <a:ext uri="{FF2B5EF4-FFF2-40B4-BE49-F238E27FC236}">
                <a16:creationId xmlns:a16="http://schemas.microsoft.com/office/drawing/2014/main" id="{D4F646F4-0980-C025-2EC2-DBBA90542E34}"/>
              </a:ext>
            </a:extLst>
          </p:cNvPr>
          <p:cNvSpPr>
            <a:spLocks noGrp="1"/>
          </p:cNvSpPr>
          <p:nvPr>
            <p:ph type="title"/>
          </p:nvPr>
        </p:nvSpPr>
        <p:spPr>
          <a:xfrm>
            <a:off x="838200" y="365125"/>
            <a:ext cx="10515600" cy="1325563"/>
          </a:xfrm>
        </p:spPr>
        <p:txBody>
          <a:bodyPr/>
          <a:lstStyle/>
          <a:p>
            <a:r>
              <a:rPr lang="en-US" dirty="0">
                <a:solidFill>
                  <a:srgbClr val="003561"/>
                </a:solidFill>
                <a:latin typeface="Source Sans Pro Black" panose="020B0803030403020204" pitchFamily="34" charset="0"/>
                <a:ea typeface="Source Sans Pro Black" panose="020B0803030403020204" pitchFamily="34" charset="0"/>
              </a:rPr>
              <a:t>SELF-DETERMINATION THEORY</a:t>
            </a:r>
            <a:endParaRPr lang="en-AU" dirty="0">
              <a:solidFill>
                <a:srgbClr val="003561"/>
              </a:solidFill>
              <a:latin typeface="Source Sans Pro Black" panose="020B0803030403020204" pitchFamily="34" charset="0"/>
              <a:ea typeface="Source Sans Pro Black" panose="020B0803030403020204" pitchFamily="34" charset="0"/>
            </a:endParaRPr>
          </a:p>
        </p:txBody>
      </p:sp>
    </p:spTree>
    <p:extLst>
      <p:ext uri="{BB962C8B-B14F-4D97-AF65-F5344CB8AC3E}">
        <p14:creationId xmlns:p14="http://schemas.microsoft.com/office/powerpoint/2010/main" val="4116103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6EE20-6EC0-8233-13D2-DABE423FE57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219A820-3F5B-754C-0B89-92E412D3A09C}"/>
              </a:ext>
            </a:extLst>
          </p:cNvPr>
          <p:cNvSpPr/>
          <p:nvPr/>
        </p:nvSpPr>
        <p:spPr>
          <a:xfrm>
            <a:off x="1" y="2793305"/>
            <a:ext cx="12192000" cy="4064696"/>
          </a:xfrm>
          <a:prstGeom prst="rect">
            <a:avLst/>
          </a:prstGeom>
          <a:solidFill>
            <a:srgbClr val="283448"/>
          </a:solidFill>
          <a:ln>
            <a:solidFill>
              <a:srgbClr val="28344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a:extLst>
              <a:ext uri="{FF2B5EF4-FFF2-40B4-BE49-F238E27FC236}">
                <a16:creationId xmlns:a16="http://schemas.microsoft.com/office/drawing/2014/main" id="{BB9AD169-6D09-6FCA-905B-185D613E5B52}"/>
              </a:ext>
            </a:extLst>
          </p:cNvPr>
          <p:cNvPicPr>
            <a:picLocks noChangeAspect="1"/>
          </p:cNvPicPr>
          <p:nvPr/>
        </p:nvPicPr>
        <p:blipFill>
          <a:blip r:embed="rId3"/>
          <a:srcRect l="-1" r="34452"/>
          <a:stretch>
            <a:fillRect/>
          </a:stretch>
        </p:blipFill>
        <p:spPr>
          <a:xfrm>
            <a:off x="0" y="1002374"/>
            <a:ext cx="7991605" cy="5883074"/>
          </a:xfrm>
          <a:prstGeom prst="rect">
            <a:avLst/>
          </a:prstGeom>
        </p:spPr>
      </p:pic>
      <p:sp>
        <p:nvSpPr>
          <p:cNvPr id="4" name="Title 1">
            <a:extLst>
              <a:ext uri="{FF2B5EF4-FFF2-40B4-BE49-F238E27FC236}">
                <a16:creationId xmlns:a16="http://schemas.microsoft.com/office/drawing/2014/main" id="{B321609D-B75D-1723-5B05-220FAE00129F}"/>
              </a:ext>
            </a:extLst>
          </p:cNvPr>
          <p:cNvSpPr>
            <a:spLocks noGrp="1"/>
          </p:cNvSpPr>
          <p:nvPr>
            <p:ph type="title"/>
          </p:nvPr>
        </p:nvSpPr>
        <p:spPr>
          <a:xfrm>
            <a:off x="838200" y="365125"/>
            <a:ext cx="10515600" cy="1325563"/>
          </a:xfrm>
        </p:spPr>
        <p:txBody>
          <a:bodyPr/>
          <a:lstStyle/>
          <a:p>
            <a:r>
              <a:rPr lang="en-US" dirty="0">
                <a:solidFill>
                  <a:srgbClr val="003561"/>
                </a:solidFill>
                <a:latin typeface="Source Sans Pro Black" panose="020B0803030403020204" pitchFamily="34" charset="0"/>
                <a:ea typeface="Source Sans Pro Black" panose="020B0803030403020204" pitchFamily="34" charset="0"/>
              </a:rPr>
              <a:t>SELF-DETERMINATION THEORY</a:t>
            </a:r>
            <a:endParaRPr lang="en-AU" dirty="0">
              <a:solidFill>
                <a:srgbClr val="003561"/>
              </a:solidFill>
              <a:latin typeface="Source Sans Pro Black" panose="020B0803030403020204" pitchFamily="34" charset="0"/>
              <a:ea typeface="Source Sans Pro Black" panose="020B0803030403020204" pitchFamily="34" charset="0"/>
            </a:endParaRPr>
          </a:p>
        </p:txBody>
      </p:sp>
    </p:spTree>
    <p:extLst>
      <p:ext uri="{BB962C8B-B14F-4D97-AF65-F5344CB8AC3E}">
        <p14:creationId xmlns:p14="http://schemas.microsoft.com/office/powerpoint/2010/main" val="3451013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0E9D4B13217C42B0C70F5BE31C32F6" ma:contentTypeVersion="15" ma:contentTypeDescription="Create a new document." ma:contentTypeScope="" ma:versionID="804241ec73a075dbcd6b44d7893e7124">
  <xsd:schema xmlns:xsd="http://www.w3.org/2001/XMLSchema" xmlns:xs="http://www.w3.org/2001/XMLSchema" xmlns:p="http://schemas.microsoft.com/office/2006/metadata/properties" xmlns:ns1="http://schemas.microsoft.com/sharepoint/v3" xmlns:ns2="042fa2f4-5c66-4794-8e76-0b860d03935a" xmlns:ns3="5a87bfe8-1982-47db-a310-6f6901301bbe" targetNamespace="http://schemas.microsoft.com/office/2006/metadata/properties" ma:root="true" ma:fieldsID="881125d38f63ae3271bb9fbe2fb9ee05" ns1:_="" ns2:_="" ns3:_="">
    <xsd:import namespace="http://schemas.microsoft.com/sharepoint/v3"/>
    <xsd:import namespace="042fa2f4-5c66-4794-8e76-0b860d03935a"/>
    <xsd:import namespace="5a87bfe8-1982-47db-a310-6f6901301bb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1:_ip_UnifiedCompliancePolicyProperties" minOccurs="0"/>
                <xsd:element ref="ns1:_ip_UnifiedCompliancePolicyUIAction"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Unified Compliance Policy Properties" ma:hidden="true" ma:internalName="_ip_UnifiedCompliancePolicyProperties">
      <xsd:simpleType>
        <xsd:restriction base="dms:Note"/>
      </xsd:simpleType>
    </xsd:element>
    <xsd:element name="_ip_UnifiedCompliancePolicyUIAction" ma:index="1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2fa2f4-5c66-4794-8e76-0b860d0393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a43ae619-40d9-4853-a862-9658d0a09352"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a87bfe8-1982-47db-a310-6f6901301bbe"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8cf6b8cc-d38a-4866-b6ae-7ef7c96a38f9}" ma:internalName="TaxCatchAll" ma:showField="CatchAllData" ma:web="5a87bfe8-1982-47db-a310-6f6901301bb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042fa2f4-5c66-4794-8e76-0b860d03935a">
      <Terms xmlns="http://schemas.microsoft.com/office/infopath/2007/PartnerControls"/>
    </lcf76f155ced4ddcb4097134ff3c332f>
    <_ip_UnifiedCompliancePolicyProperties xmlns="http://schemas.microsoft.com/sharepoint/v3" xsi:nil="true"/>
    <TaxCatchAll xmlns="5a87bfe8-1982-47db-a310-6f6901301bbe" xsi:nil="true"/>
  </documentManagement>
</p:properties>
</file>

<file path=customXml/itemProps1.xml><?xml version="1.0" encoding="utf-8"?>
<ds:datastoreItem xmlns:ds="http://schemas.openxmlformats.org/officeDocument/2006/customXml" ds:itemID="{D9535465-7E77-46AE-8817-614ACAF9309F}"/>
</file>

<file path=customXml/itemProps2.xml><?xml version="1.0" encoding="utf-8"?>
<ds:datastoreItem xmlns:ds="http://schemas.openxmlformats.org/officeDocument/2006/customXml" ds:itemID="{3838B0C2-6B5D-4A89-9E06-364D335EDDC3}"/>
</file>

<file path=customXml/itemProps3.xml><?xml version="1.0" encoding="utf-8"?>
<ds:datastoreItem xmlns:ds="http://schemas.openxmlformats.org/officeDocument/2006/customXml" ds:itemID="{6C0F86BC-E07A-43CC-913C-6B054D3DACE9}"/>
</file>

<file path=docProps/app.xml><?xml version="1.0" encoding="utf-8"?>
<Properties xmlns="http://schemas.openxmlformats.org/officeDocument/2006/extended-properties" xmlns:vt="http://schemas.openxmlformats.org/officeDocument/2006/docPropsVTypes">
  <TotalTime>22902</TotalTime>
  <Words>874</Words>
  <Application>Microsoft Office PowerPoint</Application>
  <PresentationFormat>Widescreen</PresentationFormat>
  <Paragraphs>94</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Calibri Light</vt:lpstr>
      <vt:lpstr>Source Sans Pro Black</vt:lpstr>
      <vt:lpstr>Source Sans Pro Bold</vt:lpstr>
      <vt:lpstr>Source Sans Pro Light</vt:lpstr>
      <vt:lpstr>Source Sans Pro SemiBold</vt:lpstr>
      <vt:lpstr>Office Theme</vt:lpstr>
      <vt:lpstr>FROM SURF TO SHOWGROUND</vt:lpstr>
      <vt:lpstr>Both organisations…</vt:lpstr>
      <vt:lpstr>Our key challenges: Volunteering</vt:lpstr>
      <vt:lpstr>Volunteer recruitment</vt:lpstr>
      <vt:lpstr>HEADLINES: DRIVERS OF SATISFACTION</vt:lpstr>
      <vt:lpstr>Volunteer Retention at SLS</vt:lpstr>
      <vt:lpstr>SELF-DETERMINATION THEORY</vt:lpstr>
      <vt:lpstr>SELF-DETERMINATION THEORY</vt:lpstr>
      <vt:lpstr>SELF-DETERMINATION THEORY</vt:lpstr>
      <vt:lpstr>SELF-DETERMINATION THEORY</vt:lpstr>
      <vt:lpstr>Volunteer Retention at SLS</vt:lpstr>
      <vt:lpstr>Youth Volunteering</vt:lpstr>
      <vt:lpstr>FROM SURF TO SHOWGROUND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MEMBERSHIP  STRATEGY</dc:title>
  <dc:creator>Louise Cooke</dc:creator>
  <cp:lastModifiedBy>Louise Cooke</cp:lastModifiedBy>
  <cp:revision>7</cp:revision>
  <cp:lastPrinted>2022-10-23T22:24:35Z</cp:lastPrinted>
  <dcterms:created xsi:type="dcterms:W3CDTF">2022-09-14T21:33:19Z</dcterms:created>
  <dcterms:modified xsi:type="dcterms:W3CDTF">2026-06-17T01:44:10Z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f916b32-7494-4511-a8e2-920244f22578_Enabled">
    <vt:lpwstr>true</vt:lpwstr>
  </property>
  <property fmtid="{D5CDD505-2E9C-101B-9397-08002B2CF9AE}" pid="3" name="MSIP_Label_bf916b32-7494-4511-a8e2-920244f22578_SetDate">
    <vt:lpwstr>2023-06-27T01:07:15Z</vt:lpwstr>
  </property>
  <property fmtid="{D5CDD505-2E9C-101B-9397-08002B2CF9AE}" pid="4" name="MSIP_Label_bf916b32-7494-4511-a8e2-920244f22578_Method">
    <vt:lpwstr>Standard</vt:lpwstr>
  </property>
  <property fmtid="{D5CDD505-2E9C-101B-9397-08002B2CF9AE}" pid="5" name="MSIP_Label_bf916b32-7494-4511-a8e2-920244f22578_Name">
    <vt:lpwstr>defa4170-0d19-0005-0004-bc88714345d2</vt:lpwstr>
  </property>
  <property fmtid="{D5CDD505-2E9C-101B-9397-08002B2CF9AE}" pid="6" name="MSIP_Label_bf916b32-7494-4511-a8e2-920244f22578_SiteId">
    <vt:lpwstr>c693b472-93af-44c9-8f2e-60f2b08c16f9</vt:lpwstr>
  </property>
  <property fmtid="{D5CDD505-2E9C-101B-9397-08002B2CF9AE}" pid="7" name="MSIP_Label_bf916b32-7494-4511-a8e2-920244f22578_ActionId">
    <vt:lpwstr>68ca2898-3100-49ad-ab90-9a23a7fbebe2</vt:lpwstr>
  </property>
  <property fmtid="{D5CDD505-2E9C-101B-9397-08002B2CF9AE}" pid="8" name="MSIP_Label_bf916b32-7494-4511-a8e2-920244f22578_ContentBits">
    <vt:lpwstr>0</vt:lpwstr>
  </property>
  <property fmtid="{D5CDD505-2E9C-101B-9397-08002B2CF9AE}" pid="9" name="ContentTypeId">
    <vt:lpwstr>0x010100030E9D4B13217C42B0C70F5BE31C32F6</vt:lpwstr>
  </property>
</Properties>
</file>